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9" r:id="rId5"/>
    <p:sldId id="258" r:id="rId6"/>
    <p:sldId id="268" r:id="rId7"/>
    <p:sldId id="262" r:id="rId8"/>
    <p:sldId id="274" r:id="rId9"/>
    <p:sldId id="263" r:id="rId10"/>
    <p:sldId id="275" r:id="rId11"/>
    <p:sldId id="259" r:id="rId12"/>
    <p:sldId id="270" r:id="rId13"/>
    <p:sldId id="260" r:id="rId14"/>
    <p:sldId id="276" r:id="rId15"/>
    <p:sldId id="261" r:id="rId16"/>
    <p:sldId id="277" r:id="rId17"/>
    <p:sldId id="278" r:id="rId18"/>
    <p:sldId id="267" r:id="rId19"/>
    <p:sldId id="279" r:id="rId20"/>
    <p:sldId id="280" r:id="rId21"/>
    <p:sldId id="265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ва\de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рав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ава\prava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ава\p61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466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ава\prava_rebenk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80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ава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0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ава\pravo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ава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права\prava_reben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80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ава\97066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права\4a81ef733a7b5fc175660eba89c38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ава\p52_71znakomsyapravadetei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3" y="1"/>
            <a:ext cx="9145483" cy="685688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права\prava_detej-invalidov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343" y="0"/>
            <a:ext cx="927434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ава\prava_rebenk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9" y="0"/>
            <a:ext cx="910360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ава\pravo_na_materialnye_uslov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9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ава\89617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ава\p37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ава\1_268-640x4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42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ава\p37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6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ава\prav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ава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23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ава\2-1-640x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802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Buk 3</cp:lastModifiedBy>
  <cp:revision>3</cp:revision>
  <dcterms:created xsi:type="dcterms:W3CDTF">2018-11-20T00:03:28Z</dcterms:created>
  <dcterms:modified xsi:type="dcterms:W3CDTF">2020-11-23T04:13:15Z</dcterms:modified>
</cp:coreProperties>
</file>