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media/image140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8" r:id="rId3"/>
    <p:sldMasterId id="2147483690" r:id="rId4"/>
    <p:sldMasterId id="2147483702" r:id="rId5"/>
    <p:sldMasterId id="2147483714" r:id="rId6"/>
    <p:sldMasterId id="2147483726" r:id="rId7"/>
    <p:sldMasterId id="2147483738" r:id="rId8"/>
    <p:sldMasterId id="2147483762" r:id="rId9"/>
    <p:sldMasterId id="2147483774" r:id="rId10"/>
    <p:sldMasterId id="2147483786" r:id="rId11"/>
  </p:sldMasterIdLst>
  <p:sldIdLst>
    <p:sldId id="256" r:id="rId12"/>
    <p:sldId id="284" r:id="rId13"/>
    <p:sldId id="263" r:id="rId14"/>
    <p:sldId id="260" r:id="rId15"/>
    <p:sldId id="286" r:id="rId16"/>
    <p:sldId id="285" r:id="rId17"/>
    <p:sldId id="289" r:id="rId18"/>
    <p:sldId id="268" r:id="rId19"/>
    <p:sldId id="299" r:id="rId20"/>
    <p:sldId id="300" r:id="rId21"/>
    <p:sldId id="264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8" r:id="rId30"/>
    <p:sldId id="274" r:id="rId31"/>
    <p:sldId id="287" r:id="rId32"/>
    <p:sldId id="280" r:id="rId33"/>
    <p:sldId id="276" r:id="rId34"/>
    <p:sldId id="278" r:id="rId35"/>
    <p:sldId id="282" r:id="rId3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5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Посещаемость и заболеваемость по группам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 посещаемости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"Цыплята"</c:v>
                </c:pt>
                <c:pt idx="1">
                  <c:v>"Карапуз"</c:v>
                </c:pt>
                <c:pt idx="2">
                  <c:v>"Северяночка"</c:v>
                </c:pt>
                <c:pt idx="3">
                  <c:v>"Радуга"</c:v>
                </c:pt>
                <c:pt idx="4">
                  <c:v>"Белочка"</c:v>
                </c:pt>
                <c:pt idx="5">
                  <c:v>"Черничка"</c:v>
                </c:pt>
                <c:pt idx="6">
                  <c:v>"Умка"</c:v>
                </c:pt>
                <c:pt idx="7">
                  <c:v>"Ягодка"</c:v>
                </c:pt>
                <c:pt idx="8">
                  <c:v>"Незабудка"</c:v>
                </c:pt>
                <c:pt idx="9">
                  <c:v>"Солнышко"</c:v>
                </c:pt>
                <c:pt idx="10">
                  <c:v>"Рябинка"</c:v>
                </c:pt>
                <c:pt idx="11">
                  <c:v>"Снежинка"</c:v>
                </c:pt>
                <c:pt idx="12">
                  <c:v>"Зайчата"</c:v>
                </c:pt>
                <c:pt idx="13">
                  <c:v>"Олененок"</c:v>
                </c:pt>
                <c:pt idx="14">
                  <c:v>"Брусничка"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62.1</c:v>
                </c:pt>
                <c:pt idx="1">
                  <c:v>38.9</c:v>
                </c:pt>
                <c:pt idx="2">
                  <c:v>70.8</c:v>
                </c:pt>
                <c:pt idx="3">
                  <c:v>65.400000000000006</c:v>
                </c:pt>
                <c:pt idx="4">
                  <c:v>60.3</c:v>
                </c:pt>
                <c:pt idx="5">
                  <c:v>50</c:v>
                </c:pt>
                <c:pt idx="6">
                  <c:v>71.599999999999994</c:v>
                </c:pt>
                <c:pt idx="7">
                  <c:v>68.599999999999994</c:v>
                </c:pt>
                <c:pt idx="8">
                  <c:v>73.900000000000006</c:v>
                </c:pt>
                <c:pt idx="9">
                  <c:v>55.9</c:v>
                </c:pt>
                <c:pt idx="10">
                  <c:v>58.3</c:v>
                </c:pt>
                <c:pt idx="11">
                  <c:v>77</c:v>
                </c:pt>
                <c:pt idx="12">
                  <c:v>74.400000000000006</c:v>
                </c:pt>
                <c:pt idx="13">
                  <c:v>68</c:v>
                </c:pt>
                <c:pt idx="14">
                  <c:v>57.7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95-43BE-8716-A06352A991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заболеваемости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"Цыплята"</c:v>
                </c:pt>
                <c:pt idx="1">
                  <c:v>"Карапуз"</c:v>
                </c:pt>
                <c:pt idx="2">
                  <c:v>"Северяночка"</c:v>
                </c:pt>
                <c:pt idx="3">
                  <c:v>"Радуга"</c:v>
                </c:pt>
                <c:pt idx="4">
                  <c:v>"Белочка"</c:v>
                </c:pt>
                <c:pt idx="5">
                  <c:v>"Черничка"</c:v>
                </c:pt>
                <c:pt idx="6">
                  <c:v>"Умка"</c:v>
                </c:pt>
                <c:pt idx="7">
                  <c:v>"Ягодка"</c:v>
                </c:pt>
                <c:pt idx="8">
                  <c:v>"Незабудка"</c:v>
                </c:pt>
                <c:pt idx="9">
                  <c:v>"Солнышко"</c:v>
                </c:pt>
                <c:pt idx="10">
                  <c:v>"Рябинка"</c:v>
                </c:pt>
                <c:pt idx="11">
                  <c:v>"Снежинка"</c:v>
                </c:pt>
                <c:pt idx="12">
                  <c:v>"Зайчата"</c:v>
                </c:pt>
                <c:pt idx="13">
                  <c:v>"Олененок"</c:v>
                </c:pt>
                <c:pt idx="14">
                  <c:v>"Брусничка"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  <c:pt idx="0">
                  <c:v>9.3000000000000007</c:v>
                </c:pt>
                <c:pt idx="1">
                  <c:v>14.8</c:v>
                </c:pt>
                <c:pt idx="2">
                  <c:v>12.2</c:v>
                </c:pt>
                <c:pt idx="3">
                  <c:v>12.7</c:v>
                </c:pt>
                <c:pt idx="4">
                  <c:v>4.5999999999999996</c:v>
                </c:pt>
                <c:pt idx="5">
                  <c:v>10.3</c:v>
                </c:pt>
                <c:pt idx="6">
                  <c:v>3.8</c:v>
                </c:pt>
                <c:pt idx="7">
                  <c:v>11.3</c:v>
                </c:pt>
                <c:pt idx="8">
                  <c:v>9.1999999999999993</c:v>
                </c:pt>
                <c:pt idx="9">
                  <c:v>5.9</c:v>
                </c:pt>
                <c:pt idx="10">
                  <c:v>12.3</c:v>
                </c:pt>
                <c:pt idx="11">
                  <c:v>4.8</c:v>
                </c:pt>
                <c:pt idx="12">
                  <c:v>6.3</c:v>
                </c:pt>
                <c:pt idx="13">
                  <c:v>15.9</c:v>
                </c:pt>
                <c:pt idx="14">
                  <c:v>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F95-43BE-8716-A06352A991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27870256"/>
        <c:axId val="727866448"/>
      </c:barChart>
      <c:catAx>
        <c:axId val="72787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7866448"/>
        <c:crosses val="autoZero"/>
        <c:auto val="1"/>
        <c:lblAlgn val="ctr"/>
        <c:lblOffset val="100"/>
        <c:noMultiLvlLbl val="0"/>
      </c:catAx>
      <c:valAx>
        <c:axId val="72786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7870256"/>
        <c:crosses val="autoZero"/>
        <c:crossBetween val="between"/>
      </c:valAx>
      <c:dTable>
        <c:showHorzBorder val="1"/>
        <c:showVertBorder val="1"/>
        <c:showOutline val="0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326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326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6593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2347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501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521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306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30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810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685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5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664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460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142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271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905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115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10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68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0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464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98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83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9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36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10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83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5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11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11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74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84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01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81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3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25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9161" y="2501265"/>
            <a:ext cx="2301875" cy="3500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02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21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98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62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69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67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33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7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71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67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18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24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43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40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45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29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06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938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55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838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947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94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278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15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942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683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379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110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2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308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64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20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1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397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922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717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319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2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867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073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714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244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558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274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28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96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075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459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614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1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14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063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332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87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971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146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4575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321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511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097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0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68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404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766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429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421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254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153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597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76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934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5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51097" y="25400"/>
            <a:ext cx="348297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4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13.11.2022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5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3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3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3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1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7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8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2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2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26" Type="http://schemas.openxmlformats.org/officeDocument/2006/relationships/image" Target="../media/image109.jpeg"/><Relationship Id="rId3" Type="http://schemas.openxmlformats.org/officeDocument/2006/relationships/image" Target="../media/image86.png"/><Relationship Id="rId21" Type="http://schemas.openxmlformats.org/officeDocument/2006/relationships/image" Target="../media/image104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5" Type="http://schemas.openxmlformats.org/officeDocument/2006/relationships/image" Target="../media/image108.jpe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29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24" Type="http://schemas.openxmlformats.org/officeDocument/2006/relationships/image" Target="../media/image107.png"/><Relationship Id="rId32" Type="http://schemas.openxmlformats.org/officeDocument/2006/relationships/image" Target="../media/image115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28" Type="http://schemas.openxmlformats.org/officeDocument/2006/relationships/image" Target="../media/image111.jpe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31" Type="http://schemas.openxmlformats.org/officeDocument/2006/relationships/image" Target="../media/image114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Relationship Id="rId30" Type="http://schemas.openxmlformats.org/officeDocument/2006/relationships/image" Target="../media/image1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17.jpeg"/><Relationship Id="rId7" Type="http://schemas.openxmlformats.org/officeDocument/2006/relationships/image" Target="../media/image134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4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3" Type="http://schemas.openxmlformats.org/officeDocument/2006/relationships/image" Target="../media/image143.png"/><Relationship Id="rId21" Type="http://schemas.openxmlformats.org/officeDocument/2006/relationships/image" Target="../media/image161.jpe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" Type="http://schemas.openxmlformats.org/officeDocument/2006/relationships/image" Target="../media/image142.png"/><Relationship Id="rId16" Type="http://schemas.openxmlformats.org/officeDocument/2006/relationships/image" Target="../media/image156.png"/><Relationship Id="rId20" Type="http://schemas.openxmlformats.org/officeDocument/2006/relationships/image" Target="../media/image1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5" Type="http://schemas.openxmlformats.org/officeDocument/2006/relationships/image" Target="../media/image155.png"/><Relationship Id="rId23" Type="http://schemas.openxmlformats.org/officeDocument/2006/relationships/image" Target="../media/image163.jpeg"/><Relationship Id="rId10" Type="http://schemas.openxmlformats.org/officeDocument/2006/relationships/image" Target="../media/image150.png"/><Relationship Id="rId19" Type="http://schemas.openxmlformats.org/officeDocument/2006/relationships/image" Target="../media/image159.jpe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Relationship Id="rId22" Type="http://schemas.openxmlformats.org/officeDocument/2006/relationships/image" Target="../media/image1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13" Type="http://schemas.microsoft.com/office/2007/relationships/hdphoto" Target="../media/hdphoto1.wdp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12" Type="http://schemas.openxmlformats.org/officeDocument/2006/relationships/image" Target="../media/image173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7.jpeg"/><Relationship Id="rId11" Type="http://schemas.openxmlformats.org/officeDocument/2006/relationships/image" Target="../media/image172.pn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Relationship Id="rId14" Type="http://schemas.openxmlformats.org/officeDocument/2006/relationships/image" Target="../media/image17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13" Type="http://schemas.openxmlformats.org/officeDocument/2006/relationships/image" Target="../media/image186.jpe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5.jpeg"/><Relationship Id="rId2" Type="http://schemas.openxmlformats.org/officeDocument/2006/relationships/image" Target="../media/image175.png"/><Relationship Id="rId16" Type="http://schemas.openxmlformats.org/officeDocument/2006/relationships/image" Target="../media/image18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9.png"/><Relationship Id="rId11" Type="http://schemas.openxmlformats.org/officeDocument/2006/relationships/image" Target="../media/image184.jpeg"/><Relationship Id="rId5" Type="http://schemas.openxmlformats.org/officeDocument/2006/relationships/image" Target="../media/image178.png"/><Relationship Id="rId15" Type="http://schemas.openxmlformats.org/officeDocument/2006/relationships/image" Target="../media/image188.jpeg"/><Relationship Id="rId10" Type="http://schemas.openxmlformats.org/officeDocument/2006/relationships/image" Target="../media/image183.jpeg"/><Relationship Id="rId4" Type="http://schemas.openxmlformats.org/officeDocument/2006/relationships/image" Target="../media/image177.png"/><Relationship Id="rId9" Type="http://schemas.openxmlformats.org/officeDocument/2006/relationships/image" Target="../media/image182.jpeg"/><Relationship Id="rId14" Type="http://schemas.openxmlformats.org/officeDocument/2006/relationships/image" Target="../media/image18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18" Type="http://schemas.openxmlformats.org/officeDocument/2006/relationships/image" Target="../media/image206.png"/><Relationship Id="rId3" Type="http://schemas.openxmlformats.org/officeDocument/2006/relationships/image" Target="../media/image191.jpg"/><Relationship Id="rId21" Type="http://schemas.openxmlformats.org/officeDocument/2006/relationships/image" Target="../media/image209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17" Type="http://schemas.openxmlformats.org/officeDocument/2006/relationships/image" Target="../media/image205.png"/><Relationship Id="rId25" Type="http://schemas.openxmlformats.org/officeDocument/2006/relationships/image" Target="../media/image213.jpeg"/><Relationship Id="rId2" Type="http://schemas.openxmlformats.org/officeDocument/2006/relationships/image" Target="../media/image190.png"/><Relationship Id="rId16" Type="http://schemas.openxmlformats.org/officeDocument/2006/relationships/image" Target="../media/image204.png"/><Relationship Id="rId20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24" Type="http://schemas.openxmlformats.org/officeDocument/2006/relationships/image" Target="../media/image212.jpeg"/><Relationship Id="rId5" Type="http://schemas.openxmlformats.org/officeDocument/2006/relationships/image" Target="../media/image193.png"/><Relationship Id="rId15" Type="http://schemas.openxmlformats.org/officeDocument/2006/relationships/image" Target="../media/image203.png"/><Relationship Id="rId23" Type="http://schemas.openxmlformats.org/officeDocument/2006/relationships/image" Target="../media/image211.jpeg"/><Relationship Id="rId10" Type="http://schemas.openxmlformats.org/officeDocument/2006/relationships/image" Target="../media/image198.png"/><Relationship Id="rId19" Type="http://schemas.openxmlformats.org/officeDocument/2006/relationships/image" Target="../media/image207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Relationship Id="rId22" Type="http://schemas.openxmlformats.org/officeDocument/2006/relationships/image" Target="../media/image21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5.png"/><Relationship Id="rId18" Type="http://schemas.openxmlformats.org/officeDocument/2006/relationships/image" Target="../media/image230.png"/><Relationship Id="rId26" Type="http://schemas.openxmlformats.org/officeDocument/2006/relationships/image" Target="../media/image238.png"/><Relationship Id="rId3" Type="http://schemas.openxmlformats.org/officeDocument/2006/relationships/image" Target="../media/image215.png"/><Relationship Id="rId21" Type="http://schemas.openxmlformats.org/officeDocument/2006/relationships/image" Target="../media/image233.png"/><Relationship Id="rId34" Type="http://schemas.openxmlformats.org/officeDocument/2006/relationships/image" Target="../media/image246.jpeg"/><Relationship Id="rId7" Type="http://schemas.openxmlformats.org/officeDocument/2006/relationships/image" Target="../media/image219.png"/><Relationship Id="rId12" Type="http://schemas.openxmlformats.org/officeDocument/2006/relationships/image" Target="../media/image224.png"/><Relationship Id="rId17" Type="http://schemas.openxmlformats.org/officeDocument/2006/relationships/image" Target="../media/image229.png"/><Relationship Id="rId25" Type="http://schemas.openxmlformats.org/officeDocument/2006/relationships/image" Target="../media/image237.png"/><Relationship Id="rId33" Type="http://schemas.openxmlformats.org/officeDocument/2006/relationships/image" Target="../media/image245.jpeg"/><Relationship Id="rId2" Type="http://schemas.openxmlformats.org/officeDocument/2006/relationships/image" Target="../media/image214.png"/><Relationship Id="rId16" Type="http://schemas.openxmlformats.org/officeDocument/2006/relationships/image" Target="../media/image228.png"/><Relationship Id="rId20" Type="http://schemas.openxmlformats.org/officeDocument/2006/relationships/image" Target="../media/image232.png"/><Relationship Id="rId29" Type="http://schemas.openxmlformats.org/officeDocument/2006/relationships/image" Target="../media/image2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8.png"/><Relationship Id="rId11" Type="http://schemas.openxmlformats.org/officeDocument/2006/relationships/image" Target="../media/image223.png"/><Relationship Id="rId24" Type="http://schemas.openxmlformats.org/officeDocument/2006/relationships/image" Target="../media/image236.png"/><Relationship Id="rId32" Type="http://schemas.openxmlformats.org/officeDocument/2006/relationships/image" Target="../media/image244.png"/><Relationship Id="rId5" Type="http://schemas.openxmlformats.org/officeDocument/2006/relationships/image" Target="../media/image217.png"/><Relationship Id="rId15" Type="http://schemas.openxmlformats.org/officeDocument/2006/relationships/image" Target="../media/image227.png"/><Relationship Id="rId23" Type="http://schemas.openxmlformats.org/officeDocument/2006/relationships/image" Target="../media/image235.png"/><Relationship Id="rId28" Type="http://schemas.openxmlformats.org/officeDocument/2006/relationships/image" Target="../media/image240.png"/><Relationship Id="rId36" Type="http://schemas.openxmlformats.org/officeDocument/2006/relationships/image" Target="../media/image248.jpeg"/><Relationship Id="rId10" Type="http://schemas.openxmlformats.org/officeDocument/2006/relationships/image" Target="../media/image222.png"/><Relationship Id="rId19" Type="http://schemas.openxmlformats.org/officeDocument/2006/relationships/image" Target="../media/image231.png"/><Relationship Id="rId31" Type="http://schemas.openxmlformats.org/officeDocument/2006/relationships/image" Target="../media/image243.png"/><Relationship Id="rId4" Type="http://schemas.openxmlformats.org/officeDocument/2006/relationships/image" Target="../media/image216.png"/><Relationship Id="rId9" Type="http://schemas.openxmlformats.org/officeDocument/2006/relationships/image" Target="../media/image221.png"/><Relationship Id="rId14" Type="http://schemas.openxmlformats.org/officeDocument/2006/relationships/image" Target="../media/image226.png"/><Relationship Id="rId22" Type="http://schemas.openxmlformats.org/officeDocument/2006/relationships/image" Target="../media/image234.png"/><Relationship Id="rId27" Type="http://schemas.openxmlformats.org/officeDocument/2006/relationships/image" Target="../media/image239.png"/><Relationship Id="rId30" Type="http://schemas.openxmlformats.org/officeDocument/2006/relationships/image" Target="../media/image242.png"/><Relationship Id="rId35" Type="http://schemas.openxmlformats.org/officeDocument/2006/relationships/image" Target="../media/image247.jpeg"/><Relationship Id="rId8" Type="http://schemas.openxmlformats.org/officeDocument/2006/relationships/image" Target="../media/image2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18" Type="http://schemas.openxmlformats.org/officeDocument/2006/relationships/image" Target="../media/image265.png"/><Relationship Id="rId26" Type="http://schemas.openxmlformats.org/officeDocument/2006/relationships/image" Target="../media/image273.png"/><Relationship Id="rId3" Type="http://schemas.openxmlformats.org/officeDocument/2006/relationships/image" Target="../media/image250.png"/><Relationship Id="rId21" Type="http://schemas.openxmlformats.org/officeDocument/2006/relationships/image" Target="../media/image268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17" Type="http://schemas.openxmlformats.org/officeDocument/2006/relationships/image" Target="../media/image264.png"/><Relationship Id="rId25" Type="http://schemas.openxmlformats.org/officeDocument/2006/relationships/image" Target="../media/image272.png"/><Relationship Id="rId2" Type="http://schemas.openxmlformats.org/officeDocument/2006/relationships/image" Target="../media/image249.png"/><Relationship Id="rId16" Type="http://schemas.openxmlformats.org/officeDocument/2006/relationships/image" Target="../media/image263.png"/><Relationship Id="rId20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24" Type="http://schemas.openxmlformats.org/officeDocument/2006/relationships/image" Target="../media/image271.pn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23" Type="http://schemas.openxmlformats.org/officeDocument/2006/relationships/image" Target="../media/image270.png"/><Relationship Id="rId28" Type="http://schemas.openxmlformats.org/officeDocument/2006/relationships/image" Target="../media/image275.jpeg"/><Relationship Id="rId10" Type="http://schemas.openxmlformats.org/officeDocument/2006/relationships/image" Target="../media/image257.png"/><Relationship Id="rId19" Type="http://schemas.openxmlformats.org/officeDocument/2006/relationships/image" Target="../media/image266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Relationship Id="rId22" Type="http://schemas.openxmlformats.org/officeDocument/2006/relationships/image" Target="../media/image269.png"/><Relationship Id="rId27" Type="http://schemas.openxmlformats.org/officeDocument/2006/relationships/image" Target="../media/image27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49.emf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8.jpe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4.jpe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hyperlink" Target="http://moroshka-sad.ru/" TargetMode="External"/><Relationship Id="rId30" Type="http://schemas.openxmlformats.org/officeDocument/2006/relationships/image" Target="../media/image46.jpeg"/><Relationship Id="rId8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andia.ru/text/category/doshkolmznoe_obrazovanie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50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16810"/>
            <a:ext cx="9084310" cy="3096895"/>
            <a:chOff x="0" y="1916810"/>
            <a:chExt cx="9084310" cy="30968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7429" y="1958466"/>
              <a:ext cx="4246880" cy="30468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07821" y="1936368"/>
              <a:ext cx="5579110" cy="3077210"/>
            </a:xfrm>
            <a:custGeom>
              <a:avLst/>
              <a:gdLst/>
              <a:ahLst/>
              <a:cxnLst/>
              <a:rect l="l" t="t" r="r" b="b"/>
              <a:pathLst>
                <a:path w="5579109" h="3077210">
                  <a:moveTo>
                    <a:pt x="4040555" y="0"/>
                  </a:moveTo>
                  <a:lnTo>
                    <a:pt x="0" y="0"/>
                  </a:lnTo>
                  <a:lnTo>
                    <a:pt x="0" y="3076829"/>
                  </a:lnTo>
                  <a:lnTo>
                    <a:pt x="4040555" y="3076829"/>
                  </a:lnTo>
                  <a:lnTo>
                    <a:pt x="5579033" y="1538351"/>
                  </a:lnTo>
                  <a:lnTo>
                    <a:pt x="4040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916810"/>
              <a:ext cx="6335395" cy="3077210"/>
            </a:xfrm>
            <a:custGeom>
              <a:avLst/>
              <a:gdLst/>
              <a:ahLst/>
              <a:cxnLst/>
              <a:rect l="l" t="t" r="r" b="b"/>
              <a:pathLst>
                <a:path w="6335395" h="3077210">
                  <a:moveTo>
                    <a:pt x="4796536" y="0"/>
                  </a:moveTo>
                  <a:lnTo>
                    <a:pt x="0" y="0"/>
                  </a:lnTo>
                  <a:lnTo>
                    <a:pt x="0" y="3076702"/>
                  </a:lnTo>
                  <a:lnTo>
                    <a:pt x="4796536" y="3076702"/>
                  </a:lnTo>
                  <a:lnTo>
                    <a:pt x="6334887" y="1538351"/>
                  </a:lnTo>
                  <a:lnTo>
                    <a:pt x="4796536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38097" y="2625090"/>
            <a:ext cx="39014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lang="ru-RU" b="1" spc="160" dirty="0" smtClean="0">
                <a:solidFill>
                  <a:srgbClr val="17375E"/>
                </a:solidFill>
                <a:latin typeface="Cambria"/>
                <a:cs typeface="Cambria"/>
              </a:rPr>
              <a:t>Проектирование образовательного процесса в рамках </a:t>
            </a:r>
            <a:r>
              <a:rPr sz="1800" b="1" spc="100" dirty="0" err="1" smtClean="0">
                <a:solidFill>
                  <a:srgbClr val="17375E"/>
                </a:solidFill>
                <a:latin typeface="Cambria"/>
                <a:cs typeface="Cambria"/>
              </a:rPr>
              <a:t>национального</a:t>
            </a:r>
            <a:r>
              <a:rPr sz="1800" b="1" spc="10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800" b="1" spc="-38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800" b="1" spc="114" dirty="0">
                <a:solidFill>
                  <a:srgbClr val="17375E"/>
                </a:solidFill>
                <a:latin typeface="Cambria"/>
                <a:cs typeface="Cambria"/>
              </a:rPr>
              <a:t>проекта</a:t>
            </a:r>
            <a:r>
              <a:rPr sz="1800" b="1" spc="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800" b="1" spc="60" dirty="0">
                <a:solidFill>
                  <a:srgbClr val="17375E"/>
                </a:solidFill>
                <a:latin typeface="Cambria"/>
                <a:cs typeface="Cambria"/>
              </a:rPr>
              <a:t>«Образование»</a:t>
            </a:r>
            <a:endParaRPr sz="1800" dirty="0"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8307" y="2574925"/>
            <a:ext cx="1042669" cy="1054100"/>
            <a:chOff x="178307" y="2574925"/>
            <a:chExt cx="1042669" cy="10541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307" y="2593848"/>
              <a:ext cx="1042416" cy="10347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1112" y="2606675"/>
              <a:ext cx="976630" cy="969010"/>
            </a:xfrm>
            <a:custGeom>
              <a:avLst/>
              <a:gdLst/>
              <a:ahLst/>
              <a:cxnLst/>
              <a:rect l="l" t="t" r="r" b="b"/>
              <a:pathLst>
                <a:path w="976630" h="969010">
                  <a:moveTo>
                    <a:pt x="488289" y="0"/>
                  </a:moveTo>
                  <a:lnTo>
                    <a:pt x="441264" y="2216"/>
                  </a:lnTo>
                  <a:lnTo>
                    <a:pt x="395504" y="8731"/>
                  </a:lnTo>
                  <a:lnTo>
                    <a:pt x="351212" y="19340"/>
                  </a:lnTo>
                  <a:lnTo>
                    <a:pt x="308595" y="33842"/>
                  </a:lnTo>
                  <a:lnTo>
                    <a:pt x="267856" y="52033"/>
                  </a:lnTo>
                  <a:lnTo>
                    <a:pt x="229200" y="73711"/>
                  </a:lnTo>
                  <a:lnTo>
                    <a:pt x="192832" y="98672"/>
                  </a:lnTo>
                  <a:lnTo>
                    <a:pt x="158957" y="126714"/>
                  </a:lnTo>
                  <a:lnTo>
                    <a:pt x="127778" y="157634"/>
                  </a:lnTo>
                  <a:lnTo>
                    <a:pt x="99501" y="191228"/>
                  </a:lnTo>
                  <a:lnTo>
                    <a:pt x="74331" y="227295"/>
                  </a:lnTo>
                  <a:lnTo>
                    <a:pt x="52471" y="265631"/>
                  </a:lnTo>
                  <a:lnTo>
                    <a:pt x="34127" y="306034"/>
                  </a:lnTo>
                  <a:lnTo>
                    <a:pt x="19503" y="348300"/>
                  </a:lnTo>
                  <a:lnTo>
                    <a:pt x="8804" y="392227"/>
                  </a:lnTo>
                  <a:lnTo>
                    <a:pt x="2235" y="437611"/>
                  </a:lnTo>
                  <a:lnTo>
                    <a:pt x="0" y="484250"/>
                  </a:lnTo>
                  <a:lnTo>
                    <a:pt x="2235" y="530890"/>
                  </a:lnTo>
                  <a:lnTo>
                    <a:pt x="8804" y="576274"/>
                  </a:lnTo>
                  <a:lnTo>
                    <a:pt x="19503" y="620201"/>
                  </a:lnTo>
                  <a:lnTo>
                    <a:pt x="34127" y="662467"/>
                  </a:lnTo>
                  <a:lnTo>
                    <a:pt x="52471" y="702870"/>
                  </a:lnTo>
                  <a:lnTo>
                    <a:pt x="74331" y="741206"/>
                  </a:lnTo>
                  <a:lnTo>
                    <a:pt x="99501" y="777273"/>
                  </a:lnTo>
                  <a:lnTo>
                    <a:pt x="127778" y="810867"/>
                  </a:lnTo>
                  <a:lnTo>
                    <a:pt x="158957" y="841787"/>
                  </a:lnTo>
                  <a:lnTo>
                    <a:pt x="192832" y="869829"/>
                  </a:lnTo>
                  <a:lnTo>
                    <a:pt x="229200" y="894790"/>
                  </a:lnTo>
                  <a:lnTo>
                    <a:pt x="267856" y="916468"/>
                  </a:lnTo>
                  <a:lnTo>
                    <a:pt x="308595" y="934659"/>
                  </a:lnTo>
                  <a:lnTo>
                    <a:pt x="351212" y="949161"/>
                  </a:lnTo>
                  <a:lnTo>
                    <a:pt x="395504" y="959770"/>
                  </a:lnTo>
                  <a:lnTo>
                    <a:pt x="441264" y="966285"/>
                  </a:lnTo>
                  <a:lnTo>
                    <a:pt x="488289" y="968501"/>
                  </a:lnTo>
                  <a:lnTo>
                    <a:pt x="535316" y="966285"/>
                  </a:lnTo>
                  <a:lnTo>
                    <a:pt x="581079" y="959770"/>
                  </a:lnTo>
                  <a:lnTo>
                    <a:pt x="625372" y="949161"/>
                  </a:lnTo>
                  <a:lnTo>
                    <a:pt x="667990" y="934659"/>
                  </a:lnTo>
                  <a:lnTo>
                    <a:pt x="708730" y="916468"/>
                  </a:lnTo>
                  <a:lnTo>
                    <a:pt x="747387" y="894790"/>
                  </a:lnTo>
                  <a:lnTo>
                    <a:pt x="783756" y="869829"/>
                  </a:lnTo>
                  <a:lnTo>
                    <a:pt x="817632" y="841787"/>
                  </a:lnTo>
                  <a:lnTo>
                    <a:pt x="848812" y="810867"/>
                  </a:lnTo>
                  <a:lnTo>
                    <a:pt x="877089" y="777273"/>
                  </a:lnTo>
                  <a:lnTo>
                    <a:pt x="902260" y="741206"/>
                  </a:lnTo>
                  <a:lnTo>
                    <a:pt x="924120" y="702870"/>
                  </a:lnTo>
                  <a:lnTo>
                    <a:pt x="942464" y="662467"/>
                  </a:lnTo>
                  <a:lnTo>
                    <a:pt x="957088" y="620201"/>
                  </a:lnTo>
                  <a:lnTo>
                    <a:pt x="967787" y="576274"/>
                  </a:lnTo>
                  <a:lnTo>
                    <a:pt x="974356" y="530890"/>
                  </a:lnTo>
                  <a:lnTo>
                    <a:pt x="976591" y="484250"/>
                  </a:lnTo>
                  <a:lnTo>
                    <a:pt x="974356" y="437611"/>
                  </a:lnTo>
                  <a:lnTo>
                    <a:pt x="967787" y="392227"/>
                  </a:lnTo>
                  <a:lnTo>
                    <a:pt x="957088" y="348300"/>
                  </a:lnTo>
                  <a:lnTo>
                    <a:pt x="942464" y="306034"/>
                  </a:lnTo>
                  <a:lnTo>
                    <a:pt x="924120" y="265631"/>
                  </a:lnTo>
                  <a:lnTo>
                    <a:pt x="902260" y="227295"/>
                  </a:lnTo>
                  <a:lnTo>
                    <a:pt x="877089" y="191228"/>
                  </a:lnTo>
                  <a:lnTo>
                    <a:pt x="848812" y="157634"/>
                  </a:lnTo>
                  <a:lnTo>
                    <a:pt x="817632" y="126714"/>
                  </a:lnTo>
                  <a:lnTo>
                    <a:pt x="783756" y="98672"/>
                  </a:lnTo>
                  <a:lnTo>
                    <a:pt x="747387" y="73711"/>
                  </a:lnTo>
                  <a:lnTo>
                    <a:pt x="708730" y="52033"/>
                  </a:lnTo>
                  <a:lnTo>
                    <a:pt x="667990" y="33842"/>
                  </a:lnTo>
                  <a:lnTo>
                    <a:pt x="625372" y="19340"/>
                  </a:lnTo>
                  <a:lnTo>
                    <a:pt x="581079" y="8731"/>
                  </a:lnTo>
                  <a:lnTo>
                    <a:pt x="535316" y="2216"/>
                  </a:lnTo>
                  <a:lnTo>
                    <a:pt x="488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112" y="2606675"/>
              <a:ext cx="976630" cy="969010"/>
            </a:xfrm>
            <a:custGeom>
              <a:avLst/>
              <a:gdLst/>
              <a:ahLst/>
              <a:cxnLst/>
              <a:rect l="l" t="t" r="r" b="b"/>
              <a:pathLst>
                <a:path w="976630" h="969010">
                  <a:moveTo>
                    <a:pt x="976591" y="484250"/>
                  </a:moveTo>
                  <a:lnTo>
                    <a:pt x="974356" y="530890"/>
                  </a:lnTo>
                  <a:lnTo>
                    <a:pt x="967787" y="576274"/>
                  </a:lnTo>
                  <a:lnTo>
                    <a:pt x="957088" y="620201"/>
                  </a:lnTo>
                  <a:lnTo>
                    <a:pt x="942464" y="662467"/>
                  </a:lnTo>
                  <a:lnTo>
                    <a:pt x="924120" y="702870"/>
                  </a:lnTo>
                  <a:lnTo>
                    <a:pt x="902260" y="741206"/>
                  </a:lnTo>
                  <a:lnTo>
                    <a:pt x="877089" y="777273"/>
                  </a:lnTo>
                  <a:lnTo>
                    <a:pt x="848812" y="810867"/>
                  </a:lnTo>
                  <a:lnTo>
                    <a:pt x="817632" y="841787"/>
                  </a:lnTo>
                  <a:lnTo>
                    <a:pt x="783756" y="869829"/>
                  </a:lnTo>
                  <a:lnTo>
                    <a:pt x="747387" y="894790"/>
                  </a:lnTo>
                  <a:lnTo>
                    <a:pt x="708730" y="916468"/>
                  </a:lnTo>
                  <a:lnTo>
                    <a:pt x="667990" y="934659"/>
                  </a:lnTo>
                  <a:lnTo>
                    <a:pt x="625372" y="949161"/>
                  </a:lnTo>
                  <a:lnTo>
                    <a:pt x="581079" y="959770"/>
                  </a:lnTo>
                  <a:lnTo>
                    <a:pt x="535316" y="966285"/>
                  </a:lnTo>
                  <a:lnTo>
                    <a:pt x="488289" y="968501"/>
                  </a:lnTo>
                  <a:lnTo>
                    <a:pt x="441264" y="966285"/>
                  </a:lnTo>
                  <a:lnTo>
                    <a:pt x="395504" y="959770"/>
                  </a:lnTo>
                  <a:lnTo>
                    <a:pt x="351212" y="949161"/>
                  </a:lnTo>
                  <a:lnTo>
                    <a:pt x="308595" y="934659"/>
                  </a:lnTo>
                  <a:lnTo>
                    <a:pt x="267856" y="916468"/>
                  </a:lnTo>
                  <a:lnTo>
                    <a:pt x="229200" y="894790"/>
                  </a:lnTo>
                  <a:lnTo>
                    <a:pt x="192832" y="869829"/>
                  </a:lnTo>
                  <a:lnTo>
                    <a:pt x="158957" y="841787"/>
                  </a:lnTo>
                  <a:lnTo>
                    <a:pt x="127778" y="810867"/>
                  </a:lnTo>
                  <a:lnTo>
                    <a:pt x="99501" y="777273"/>
                  </a:lnTo>
                  <a:lnTo>
                    <a:pt x="74331" y="741206"/>
                  </a:lnTo>
                  <a:lnTo>
                    <a:pt x="52471" y="702870"/>
                  </a:lnTo>
                  <a:lnTo>
                    <a:pt x="34127" y="662467"/>
                  </a:lnTo>
                  <a:lnTo>
                    <a:pt x="19503" y="620201"/>
                  </a:lnTo>
                  <a:lnTo>
                    <a:pt x="8804" y="576274"/>
                  </a:lnTo>
                  <a:lnTo>
                    <a:pt x="2235" y="530890"/>
                  </a:lnTo>
                  <a:lnTo>
                    <a:pt x="0" y="484250"/>
                  </a:lnTo>
                  <a:lnTo>
                    <a:pt x="2235" y="437611"/>
                  </a:lnTo>
                  <a:lnTo>
                    <a:pt x="8804" y="392227"/>
                  </a:lnTo>
                  <a:lnTo>
                    <a:pt x="19503" y="348300"/>
                  </a:lnTo>
                  <a:lnTo>
                    <a:pt x="34127" y="306034"/>
                  </a:lnTo>
                  <a:lnTo>
                    <a:pt x="52471" y="265631"/>
                  </a:lnTo>
                  <a:lnTo>
                    <a:pt x="74331" y="227295"/>
                  </a:lnTo>
                  <a:lnTo>
                    <a:pt x="99501" y="191228"/>
                  </a:lnTo>
                  <a:lnTo>
                    <a:pt x="127778" y="157634"/>
                  </a:lnTo>
                  <a:lnTo>
                    <a:pt x="158957" y="126714"/>
                  </a:lnTo>
                  <a:lnTo>
                    <a:pt x="192832" y="98672"/>
                  </a:lnTo>
                  <a:lnTo>
                    <a:pt x="229200" y="73711"/>
                  </a:lnTo>
                  <a:lnTo>
                    <a:pt x="267856" y="52033"/>
                  </a:lnTo>
                  <a:lnTo>
                    <a:pt x="308595" y="33842"/>
                  </a:lnTo>
                  <a:lnTo>
                    <a:pt x="351212" y="19340"/>
                  </a:lnTo>
                  <a:lnTo>
                    <a:pt x="395504" y="8731"/>
                  </a:lnTo>
                  <a:lnTo>
                    <a:pt x="441264" y="2216"/>
                  </a:lnTo>
                  <a:lnTo>
                    <a:pt x="488289" y="0"/>
                  </a:lnTo>
                  <a:lnTo>
                    <a:pt x="535316" y="2216"/>
                  </a:lnTo>
                  <a:lnTo>
                    <a:pt x="581079" y="8731"/>
                  </a:lnTo>
                  <a:lnTo>
                    <a:pt x="625372" y="19340"/>
                  </a:lnTo>
                  <a:lnTo>
                    <a:pt x="667990" y="33842"/>
                  </a:lnTo>
                  <a:lnTo>
                    <a:pt x="708730" y="52033"/>
                  </a:lnTo>
                  <a:lnTo>
                    <a:pt x="747387" y="73711"/>
                  </a:lnTo>
                  <a:lnTo>
                    <a:pt x="783756" y="98672"/>
                  </a:lnTo>
                  <a:lnTo>
                    <a:pt x="817632" y="126714"/>
                  </a:lnTo>
                  <a:lnTo>
                    <a:pt x="848812" y="157634"/>
                  </a:lnTo>
                  <a:lnTo>
                    <a:pt x="877089" y="191228"/>
                  </a:lnTo>
                  <a:lnTo>
                    <a:pt x="902260" y="227295"/>
                  </a:lnTo>
                  <a:lnTo>
                    <a:pt x="924120" y="265631"/>
                  </a:lnTo>
                  <a:lnTo>
                    <a:pt x="942464" y="306034"/>
                  </a:lnTo>
                  <a:lnTo>
                    <a:pt x="957088" y="348300"/>
                  </a:lnTo>
                  <a:lnTo>
                    <a:pt x="967787" y="392227"/>
                  </a:lnTo>
                  <a:lnTo>
                    <a:pt x="974356" y="437611"/>
                  </a:lnTo>
                  <a:lnTo>
                    <a:pt x="976591" y="484250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490" y="2780817"/>
              <a:ext cx="662990" cy="64361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09600" y="49148"/>
            <a:ext cx="7924800" cy="6854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03070" marR="5080" indent="-1691005" algn="ctr">
              <a:lnSpc>
                <a:spcPct val="100000"/>
              </a:lnSpc>
              <a:spcBef>
                <a:spcPts val="105"/>
              </a:spcBef>
            </a:pPr>
            <a:r>
              <a:rPr lang="ru-RU" sz="1400" b="1" spc="120" dirty="0" err="1" smtClean="0">
                <a:solidFill>
                  <a:srgbClr val="17375E"/>
                </a:solidFill>
                <a:latin typeface="Cambria"/>
                <a:cs typeface="Cambria"/>
              </a:rPr>
              <a:t>Ямало</a:t>
            </a:r>
            <a:r>
              <a:rPr lang="ru-RU" sz="1400" b="1" spc="120" dirty="0" smtClean="0">
                <a:solidFill>
                  <a:srgbClr val="17375E"/>
                </a:solidFill>
                <a:latin typeface="Cambria"/>
                <a:cs typeface="Cambria"/>
              </a:rPr>
              <a:t> – Ненецкий автономный округ</a:t>
            </a:r>
          </a:p>
          <a:p>
            <a:pPr marL="1703070" marR="5080" indent="-1691005" algn="ctr">
              <a:lnSpc>
                <a:spcPct val="100000"/>
              </a:lnSpc>
              <a:spcBef>
                <a:spcPts val="105"/>
              </a:spcBef>
            </a:pPr>
            <a:r>
              <a:rPr sz="1400" b="1" spc="120" dirty="0" smtClean="0">
                <a:solidFill>
                  <a:srgbClr val="17375E"/>
                </a:solidFill>
                <a:latin typeface="Cambria"/>
                <a:cs typeface="Cambria"/>
              </a:rPr>
              <a:t>МУНИЦИПАЛЬНОЕ</a:t>
            </a:r>
            <a:r>
              <a:rPr sz="1400" b="1" spc="14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14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400" b="1" spc="140" dirty="0">
                <a:solidFill>
                  <a:srgbClr val="17375E"/>
                </a:solidFill>
                <a:latin typeface="Cambria"/>
                <a:cs typeface="Cambria"/>
              </a:rPr>
              <a:t>Д</a:t>
            </a:r>
            <a:r>
              <a:rPr sz="1400" b="1" spc="140" dirty="0" smtClean="0">
                <a:solidFill>
                  <a:srgbClr val="17375E"/>
                </a:solidFill>
                <a:latin typeface="Cambria"/>
                <a:cs typeface="Cambria"/>
              </a:rPr>
              <a:t>ОШКОЛЬНОЕ</a:t>
            </a:r>
            <a:r>
              <a:rPr lang="ru-RU" sz="1400" b="1" spc="140" dirty="0" smtClean="0">
                <a:solidFill>
                  <a:srgbClr val="17375E"/>
                </a:solidFill>
                <a:latin typeface="Cambria"/>
                <a:cs typeface="Cambria"/>
              </a:rPr>
              <a:t> ОБРАЗОВАТЕЛЬНОЕ</a:t>
            </a:r>
            <a:r>
              <a:rPr sz="1400" b="1" spc="15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155" dirty="0">
                <a:solidFill>
                  <a:srgbClr val="17375E"/>
                </a:solidFill>
                <a:latin typeface="Cambria"/>
                <a:cs typeface="Cambria"/>
              </a:rPr>
              <a:t>УЧРЕЖДЕНИЕ </a:t>
            </a:r>
            <a:r>
              <a:rPr sz="1400" b="1" spc="-2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endParaRPr lang="ru-RU" sz="1400" b="1" spc="-295" dirty="0" smtClean="0">
              <a:solidFill>
                <a:srgbClr val="17375E"/>
              </a:solidFill>
              <a:latin typeface="Cambria"/>
              <a:cs typeface="Cambria"/>
            </a:endParaRPr>
          </a:p>
          <a:p>
            <a:pPr marL="1703070" marR="5080" indent="-1691005" algn="ctr">
              <a:lnSpc>
                <a:spcPct val="100000"/>
              </a:lnSpc>
              <a:spcBef>
                <a:spcPts val="105"/>
              </a:spcBef>
            </a:pPr>
            <a:r>
              <a:rPr sz="1400" b="1" spc="165" dirty="0" smtClean="0">
                <a:solidFill>
                  <a:srgbClr val="17375E"/>
                </a:solidFill>
                <a:latin typeface="Cambria"/>
                <a:cs typeface="Cambria"/>
              </a:rPr>
              <a:t>ДЕТСКИЙ</a:t>
            </a:r>
            <a:r>
              <a:rPr sz="1400" b="1" spc="12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185" dirty="0">
                <a:solidFill>
                  <a:srgbClr val="17375E"/>
                </a:solidFill>
                <a:latin typeface="Cambria"/>
                <a:cs typeface="Cambria"/>
              </a:rPr>
              <a:t>САД</a:t>
            </a:r>
            <a:r>
              <a:rPr sz="1400" b="1" spc="1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80" dirty="0" smtClean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lang="ru-RU" sz="1400" b="1" spc="80" dirty="0" smtClean="0">
                <a:solidFill>
                  <a:srgbClr val="17375E"/>
                </a:solidFill>
                <a:latin typeface="Cambria"/>
                <a:cs typeface="Cambria"/>
              </a:rPr>
              <a:t>МОРОШКА</a:t>
            </a:r>
            <a:r>
              <a:rPr sz="1400" b="1" spc="80" dirty="0" smtClean="0">
                <a:solidFill>
                  <a:srgbClr val="17375E"/>
                </a:solidFill>
                <a:latin typeface="Cambria"/>
                <a:cs typeface="Cambria"/>
              </a:rPr>
              <a:t>»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58480" y="1453484"/>
            <a:ext cx="685799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165" dirty="0" smtClean="0"/>
              <a:t>Анализ работы ДОУ за 2021-2022 учебный год</a:t>
            </a:r>
            <a:endParaRPr sz="2000" dirty="0"/>
          </a:p>
        </p:txBody>
      </p:sp>
      <p:sp>
        <p:nvSpPr>
          <p:cNvPr id="14" name="object 14"/>
          <p:cNvSpPr txBox="1"/>
          <p:nvPr/>
        </p:nvSpPr>
        <p:spPr>
          <a:xfrm>
            <a:off x="3671632" y="6237452"/>
            <a:ext cx="2057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4345" marR="5080" indent="-46228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85" dirty="0">
                <a:solidFill>
                  <a:srgbClr val="17375E"/>
                </a:solidFill>
                <a:latin typeface="Cambria"/>
                <a:cs typeface="Cambria"/>
              </a:rPr>
              <a:t>с</a:t>
            </a:r>
            <a:r>
              <a:rPr lang="ru-RU" sz="1400" b="1" spc="85" dirty="0" smtClean="0">
                <a:solidFill>
                  <a:srgbClr val="17375E"/>
                </a:solidFill>
                <a:latin typeface="Cambria"/>
                <a:cs typeface="Cambria"/>
              </a:rPr>
              <a:t>ело </a:t>
            </a:r>
            <a:r>
              <a:rPr lang="ru-RU" sz="1400" b="1" spc="85" dirty="0" err="1" smtClean="0">
                <a:solidFill>
                  <a:srgbClr val="17375E"/>
                </a:solidFill>
                <a:latin typeface="Cambria"/>
                <a:cs typeface="Cambria"/>
              </a:rPr>
              <a:t>Красноселькуп</a:t>
            </a:r>
            <a:r>
              <a:rPr lang="ru-RU" sz="1400" b="1" spc="8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8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-29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90" dirty="0" smtClean="0">
                <a:solidFill>
                  <a:srgbClr val="17375E"/>
                </a:solidFill>
                <a:latin typeface="Cambria"/>
                <a:cs typeface="Cambria"/>
              </a:rPr>
              <a:t>202</a:t>
            </a:r>
            <a:r>
              <a:rPr lang="ru-RU" sz="1400" b="1" spc="90" dirty="0">
                <a:solidFill>
                  <a:srgbClr val="17375E"/>
                </a:solidFill>
                <a:latin typeface="Cambria"/>
                <a:cs typeface="Cambria"/>
              </a:rPr>
              <a:t>2</a:t>
            </a:r>
            <a:r>
              <a:rPr sz="1400" b="1" spc="14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95" dirty="0">
                <a:solidFill>
                  <a:srgbClr val="17375E"/>
                </a:solidFill>
                <a:latin typeface="Cambria"/>
                <a:cs typeface="Cambria"/>
              </a:rPr>
              <a:t>год</a:t>
            </a:r>
            <a:endParaRPr sz="14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85584" cy="864096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 уч.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 - обследовано  97 воспитанников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Конец 2021-2022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.- 106  воспитанников.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90863" y="1278751"/>
            <a:ext cx="2680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alt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899592" y="1832747"/>
          <a:ext cx="7920881" cy="46925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4541"/>
                <a:gridCol w="3113119"/>
                <a:gridCol w="2173221"/>
              </a:tblGrid>
              <a:tr h="1173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Итоговый уровень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73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12%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73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 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81 % 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73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12% 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7 % 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806700" y="3349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8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626" y="3670046"/>
            <a:ext cx="71120" cy="212725"/>
          </a:xfrm>
          <a:custGeom>
            <a:avLst/>
            <a:gdLst/>
            <a:ahLst/>
            <a:cxnLst/>
            <a:rect l="l" t="t" r="r" b="b"/>
            <a:pathLst>
              <a:path w="71120" h="212725">
                <a:moveTo>
                  <a:pt x="0" y="0"/>
                </a:moveTo>
                <a:lnTo>
                  <a:pt x="71120" y="212597"/>
                </a:lnTo>
              </a:path>
            </a:pathLst>
          </a:custGeom>
          <a:ln w="5715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878067" y="3262884"/>
            <a:ext cx="236220" cy="739140"/>
            <a:chOff x="5878067" y="3262884"/>
            <a:chExt cx="236220" cy="7391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78067" y="3262884"/>
              <a:ext cx="236220" cy="7391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40170" y="3286125"/>
              <a:ext cx="113030" cy="647065"/>
            </a:xfrm>
            <a:custGeom>
              <a:avLst/>
              <a:gdLst/>
              <a:ahLst/>
              <a:cxnLst/>
              <a:rect l="l" t="t" r="r" b="b"/>
              <a:pathLst>
                <a:path w="113029" h="647064">
                  <a:moveTo>
                    <a:pt x="113029" y="0"/>
                  </a:moveTo>
                  <a:lnTo>
                    <a:pt x="0" y="646938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523232" y="3450335"/>
            <a:ext cx="681355" cy="922019"/>
            <a:chOff x="4523232" y="3450335"/>
            <a:chExt cx="681355" cy="92201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8764" y="3450335"/>
              <a:ext cx="615696" cy="63398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644898" y="3483863"/>
              <a:ext cx="503555" cy="521334"/>
            </a:xfrm>
            <a:custGeom>
              <a:avLst/>
              <a:gdLst/>
              <a:ahLst/>
              <a:cxnLst/>
              <a:rect l="l" t="t" r="r" b="b"/>
              <a:pathLst>
                <a:path w="503554" h="521335">
                  <a:moveTo>
                    <a:pt x="0" y="0"/>
                  </a:moveTo>
                  <a:lnTo>
                    <a:pt x="503174" y="521208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3232" y="4105655"/>
              <a:ext cx="525779" cy="2667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72000" y="4143374"/>
              <a:ext cx="428625" cy="146050"/>
            </a:xfrm>
            <a:custGeom>
              <a:avLst/>
              <a:gdLst/>
              <a:ahLst/>
              <a:cxnLst/>
              <a:rect l="l" t="t" r="r" b="b"/>
              <a:pathLst>
                <a:path w="428625" h="146050">
                  <a:moveTo>
                    <a:pt x="0" y="145669"/>
                  </a:moveTo>
                  <a:lnTo>
                    <a:pt x="428625" y="0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191500" y="2825495"/>
            <a:ext cx="650875" cy="500380"/>
            <a:chOff x="8191500" y="2825495"/>
            <a:chExt cx="650875" cy="50038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91500" y="2825495"/>
              <a:ext cx="323088" cy="27279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246110" y="2860293"/>
              <a:ext cx="214629" cy="158115"/>
            </a:xfrm>
            <a:custGeom>
              <a:avLst/>
              <a:gdLst/>
              <a:ahLst/>
              <a:cxnLst/>
              <a:rect l="l" t="t" r="r" b="b"/>
              <a:pathLst>
                <a:path w="214629" h="158114">
                  <a:moveTo>
                    <a:pt x="0" y="0"/>
                  </a:moveTo>
                  <a:lnTo>
                    <a:pt x="214375" y="157606"/>
                  </a:lnTo>
                </a:path>
              </a:pathLst>
            </a:custGeom>
            <a:ln w="38100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7052" y="2901695"/>
              <a:ext cx="425196" cy="42367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460486" y="2924936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4" h="338454">
                  <a:moveTo>
                    <a:pt x="169164" y="0"/>
                  </a:moveTo>
                  <a:lnTo>
                    <a:pt x="124177" y="6048"/>
                  </a:lnTo>
                  <a:lnTo>
                    <a:pt x="83763" y="23118"/>
                  </a:lnTo>
                  <a:lnTo>
                    <a:pt x="49529" y="49593"/>
                  </a:lnTo>
                  <a:lnTo>
                    <a:pt x="23085" y="83857"/>
                  </a:lnTo>
                  <a:lnTo>
                    <a:pt x="6039" y="124295"/>
                  </a:lnTo>
                  <a:lnTo>
                    <a:pt x="0" y="169290"/>
                  </a:lnTo>
                  <a:lnTo>
                    <a:pt x="6039" y="214233"/>
                  </a:lnTo>
                  <a:lnTo>
                    <a:pt x="23085" y="254634"/>
                  </a:lnTo>
                  <a:lnTo>
                    <a:pt x="49530" y="288877"/>
                  </a:lnTo>
                  <a:lnTo>
                    <a:pt x="83763" y="315340"/>
                  </a:lnTo>
                  <a:lnTo>
                    <a:pt x="124177" y="332406"/>
                  </a:lnTo>
                  <a:lnTo>
                    <a:pt x="169164" y="338454"/>
                  </a:lnTo>
                  <a:lnTo>
                    <a:pt x="214159" y="332406"/>
                  </a:lnTo>
                  <a:lnTo>
                    <a:pt x="254597" y="315340"/>
                  </a:lnTo>
                  <a:lnTo>
                    <a:pt x="288861" y="288877"/>
                  </a:lnTo>
                  <a:lnTo>
                    <a:pt x="315336" y="254634"/>
                  </a:lnTo>
                  <a:lnTo>
                    <a:pt x="332406" y="214233"/>
                  </a:lnTo>
                  <a:lnTo>
                    <a:pt x="338455" y="169290"/>
                  </a:lnTo>
                  <a:lnTo>
                    <a:pt x="332406" y="124295"/>
                  </a:lnTo>
                  <a:lnTo>
                    <a:pt x="315336" y="83857"/>
                  </a:lnTo>
                  <a:lnTo>
                    <a:pt x="288861" y="49593"/>
                  </a:lnTo>
                  <a:lnTo>
                    <a:pt x="254597" y="23118"/>
                  </a:lnTo>
                  <a:lnTo>
                    <a:pt x="214159" y="6048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018276" y="4108703"/>
            <a:ext cx="464820" cy="365760"/>
            <a:chOff x="6018276" y="4108703"/>
            <a:chExt cx="464820" cy="36576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8276" y="4108703"/>
              <a:ext cx="464820" cy="36576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072251" y="4143374"/>
              <a:ext cx="357505" cy="250190"/>
            </a:xfrm>
            <a:custGeom>
              <a:avLst/>
              <a:gdLst/>
              <a:ahLst/>
              <a:cxnLst/>
              <a:rect l="l" t="t" r="r" b="b"/>
              <a:pathLst>
                <a:path w="357504" h="250189">
                  <a:moveTo>
                    <a:pt x="0" y="0"/>
                  </a:moveTo>
                  <a:lnTo>
                    <a:pt x="357124" y="250062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2214498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8599" y="285724"/>
            <a:ext cx="1372870" cy="80977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93014" y="1241552"/>
            <a:ext cx="16852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40" dirty="0">
                <a:solidFill>
                  <a:srgbClr val="17375E"/>
                </a:solidFill>
                <a:latin typeface="Cambria"/>
                <a:cs typeface="Cambria"/>
              </a:rPr>
              <a:t>«Учитель</a:t>
            </a: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будущего»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4136" y="1726438"/>
            <a:ext cx="14903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января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2019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650" y="2454909"/>
            <a:ext cx="211836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саморазвития,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 </a:t>
            </a:r>
            <a:r>
              <a:rPr sz="1200" spc="-25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уровня</a:t>
            </a:r>
            <a:endParaRPr sz="1200">
              <a:latin typeface="Cambria"/>
              <a:cs typeface="Cambria"/>
            </a:endParaRPr>
          </a:p>
          <a:p>
            <a:pPr marL="169545" marR="160020" indent="-1270"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профессионального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мастерства,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овладения</a:t>
            </a:r>
            <a:endParaRPr sz="1200">
              <a:latin typeface="Cambria"/>
              <a:cs typeface="Cambria"/>
            </a:endParaRPr>
          </a:p>
          <a:p>
            <a:pPr marL="60960" marR="53340" algn="ctr">
              <a:lnSpc>
                <a:spcPct val="100000"/>
              </a:lnSpc>
            </a:pP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навыками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современных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цифровых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719" y="4247515"/>
            <a:ext cx="207962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43815" algn="ctr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Обеспечить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инструменты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endParaRPr sz="12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</a:t>
            </a:r>
            <a:endParaRPr sz="1200">
              <a:latin typeface="Cambria"/>
              <a:cs typeface="Cambria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практике подтвердивших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эффективность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методик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обучения</a:t>
            </a:r>
            <a:endParaRPr sz="1200">
              <a:latin typeface="Cambria"/>
              <a:cs typeface="Cambri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030211" y="1731264"/>
            <a:ext cx="1460500" cy="1457325"/>
            <a:chOff x="7030211" y="1731264"/>
            <a:chExt cx="1460500" cy="1457325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0211" y="1731264"/>
              <a:ext cx="1459992" cy="145694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092314" y="1772793"/>
              <a:ext cx="1336040" cy="1334135"/>
            </a:xfrm>
            <a:custGeom>
              <a:avLst/>
              <a:gdLst/>
              <a:ahLst/>
              <a:cxnLst/>
              <a:rect l="l" t="t" r="r" b="b"/>
              <a:pathLst>
                <a:path w="1336040" h="1334135">
                  <a:moveTo>
                    <a:pt x="667765" y="0"/>
                  </a:moveTo>
                  <a:lnTo>
                    <a:pt x="620075" y="1675"/>
                  </a:lnTo>
                  <a:lnTo>
                    <a:pt x="573290" y="6625"/>
                  </a:lnTo>
                  <a:lnTo>
                    <a:pt x="527523" y="14737"/>
                  </a:lnTo>
                  <a:lnTo>
                    <a:pt x="482887" y="25898"/>
                  </a:lnTo>
                  <a:lnTo>
                    <a:pt x="439495" y="39995"/>
                  </a:lnTo>
                  <a:lnTo>
                    <a:pt x="397461" y="56915"/>
                  </a:lnTo>
                  <a:lnTo>
                    <a:pt x="356897" y="76545"/>
                  </a:lnTo>
                  <a:lnTo>
                    <a:pt x="317915" y="98773"/>
                  </a:lnTo>
                  <a:lnTo>
                    <a:pt x="280630" y="123484"/>
                  </a:lnTo>
                  <a:lnTo>
                    <a:pt x="245154" y="150567"/>
                  </a:lnTo>
                  <a:lnTo>
                    <a:pt x="211600" y="179907"/>
                  </a:lnTo>
                  <a:lnTo>
                    <a:pt x="180081" y="211393"/>
                  </a:lnTo>
                  <a:lnTo>
                    <a:pt x="150711" y="244911"/>
                  </a:lnTo>
                  <a:lnTo>
                    <a:pt x="123601" y="280348"/>
                  </a:lnTo>
                  <a:lnTo>
                    <a:pt x="98865" y="317591"/>
                  </a:lnTo>
                  <a:lnTo>
                    <a:pt x="76616" y="356528"/>
                  </a:lnTo>
                  <a:lnTo>
                    <a:pt x="56967" y="397045"/>
                  </a:lnTo>
                  <a:lnTo>
                    <a:pt x="40031" y="439029"/>
                  </a:lnTo>
                  <a:lnTo>
                    <a:pt x="25921" y="482367"/>
                  </a:lnTo>
                  <a:lnTo>
                    <a:pt x="14750" y="526947"/>
                  </a:lnTo>
                  <a:lnTo>
                    <a:pt x="6631" y="572655"/>
                  </a:lnTo>
                  <a:lnTo>
                    <a:pt x="1676" y="619378"/>
                  </a:lnTo>
                  <a:lnTo>
                    <a:pt x="0" y="667004"/>
                  </a:lnTo>
                  <a:lnTo>
                    <a:pt x="1676" y="714645"/>
                  </a:lnTo>
                  <a:lnTo>
                    <a:pt x="6631" y="761383"/>
                  </a:lnTo>
                  <a:lnTo>
                    <a:pt x="14750" y="807104"/>
                  </a:lnTo>
                  <a:lnTo>
                    <a:pt x="25921" y="851695"/>
                  </a:lnTo>
                  <a:lnTo>
                    <a:pt x="40031" y="895044"/>
                  </a:lnTo>
                  <a:lnTo>
                    <a:pt x="56967" y="937038"/>
                  </a:lnTo>
                  <a:lnTo>
                    <a:pt x="76616" y="977563"/>
                  </a:lnTo>
                  <a:lnTo>
                    <a:pt x="98865" y="1016507"/>
                  </a:lnTo>
                  <a:lnTo>
                    <a:pt x="123601" y="1053757"/>
                  </a:lnTo>
                  <a:lnTo>
                    <a:pt x="150711" y="1089200"/>
                  </a:lnTo>
                  <a:lnTo>
                    <a:pt x="180081" y="1122723"/>
                  </a:lnTo>
                  <a:lnTo>
                    <a:pt x="211600" y="1154213"/>
                  </a:lnTo>
                  <a:lnTo>
                    <a:pt x="245154" y="1183557"/>
                  </a:lnTo>
                  <a:lnTo>
                    <a:pt x="280630" y="1210642"/>
                  </a:lnTo>
                  <a:lnTo>
                    <a:pt x="317915" y="1235356"/>
                  </a:lnTo>
                  <a:lnTo>
                    <a:pt x="356897" y="1257585"/>
                  </a:lnTo>
                  <a:lnTo>
                    <a:pt x="397461" y="1277217"/>
                  </a:lnTo>
                  <a:lnTo>
                    <a:pt x="439495" y="1294138"/>
                  </a:lnTo>
                  <a:lnTo>
                    <a:pt x="482887" y="1308235"/>
                  </a:lnTo>
                  <a:lnTo>
                    <a:pt x="527523" y="1319397"/>
                  </a:lnTo>
                  <a:lnTo>
                    <a:pt x="573290" y="1327509"/>
                  </a:lnTo>
                  <a:lnTo>
                    <a:pt x="620075" y="1332459"/>
                  </a:lnTo>
                  <a:lnTo>
                    <a:pt x="667765" y="1334135"/>
                  </a:lnTo>
                  <a:lnTo>
                    <a:pt x="715456" y="1332459"/>
                  </a:lnTo>
                  <a:lnTo>
                    <a:pt x="762241" y="1327509"/>
                  </a:lnTo>
                  <a:lnTo>
                    <a:pt x="808008" y="1319397"/>
                  </a:lnTo>
                  <a:lnTo>
                    <a:pt x="852644" y="1308235"/>
                  </a:lnTo>
                  <a:lnTo>
                    <a:pt x="896036" y="1294138"/>
                  </a:lnTo>
                  <a:lnTo>
                    <a:pt x="938070" y="1277217"/>
                  </a:lnTo>
                  <a:lnTo>
                    <a:pt x="978634" y="1257585"/>
                  </a:lnTo>
                  <a:lnTo>
                    <a:pt x="1017616" y="1235356"/>
                  </a:lnTo>
                  <a:lnTo>
                    <a:pt x="1054901" y="1210642"/>
                  </a:lnTo>
                  <a:lnTo>
                    <a:pt x="1090377" y="1183557"/>
                  </a:lnTo>
                  <a:lnTo>
                    <a:pt x="1123931" y="1154213"/>
                  </a:lnTo>
                  <a:lnTo>
                    <a:pt x="1155450" y="1122723"/>
                  </a:lnTo>
                  <a:lnTo>
                    <a:pt x="1184820" y="1089200"/>
                  </a:lnTo>
                  <a:lnTo>
                    <a:pt x="1211930" y="1053757"/>
                  </a:lnTo>
                  <a:lnTo>
                    <a:pt x="1236666" y="1016507"/>
                  </a:lnTo>
                  <a:lnTo>
                    <a:pt x="1258915" y="977563"/>
                  </a:lnTo>
                  <a:lnTo>
                    <a:pt x="1278564" y="937038"/>
                  </a:lnTo>
                  <a:lnTo>
                    <a:pt x="1295500" y="895044"/>
                  </a:lnTo>
                  <a:lnTo>
                    <a:pt x="1309610" y="851695"/>
                  </a:lnTo>
                  <a:lnTo>
                    <a:pt x="1320781" y="807104"/>
                  </a:lnTo>
                  <a:lnTo>
                    <a:pt x="1328900" y="761383"/>
                  </a:lnTo>
                  <a:lnTo>
                    <a:pt x="1333855" y="714645"/>
                  </a:lnTo>
                  <a:lnTo>
                    <a:pt x="1335531" y="667004"/>
                  </a:lnTo>
                  <a:lnTo>
                    <a:pt x="1333855" y="619378"/>
                  </a:lnTo>
                  <a:lnTo>
                    <a:pt x="1328900" y="572655"/>
                  </a:lnTo>
                  <a:lnTo>
                    <a:pt x="1320781" y="526947"/>
                  </a:lnTo>
                  <a:lnTo>
                    <a:pt x="1309610" y="482367"/>
                  </a:lnTo>
                  <a:lnTo>
                    <a:pt x="1295500" y="439029"/>
                  </a:lnTo>
                  <a:lnTo>
                    <a:pt x="1278564" y="397045"/>
                  </a:lnTo>
                  <a:lnTo>
                    <a:pt x="1258915" y="356528"/>
                  </a:lnTo>
                  <a:lnTo>
                    <a:pt x="1236666" y="317591"/>
                  </a:lnTo>
                  <a:lnTo>
                    <a:pt x="1211930" y="280348"/>
                  </a:lnTo>
                  <a:lnTo>
                    <a:pt x="1184820" y="244911"/>
                  </a:lnTo>
                  <a:lnTo>
                    <a:pt x="1155450" y="211393"/>
                  </a:lnTo>
                  <a:lnTo>
                    <a:pt x="1123931" y="179907"/>
                  </a:lnTo>
                  <a:lnTo>
                    <a:pt x="1090377" y="150567"/>
                  </a:lnTo>
                  <a:lnTo>
                    <a:pt x="1054901" y="123484"/>
                  </a:lnTo>
                  <a:lnTo>
                    <a:pt x="1017616" y="98773"/>
                  </a:lnTo>
                  <a:lnTo>
                    <a:pt x="978634" y="76545"/>
                  </a:lnTo>
                  <a:lnTo>
                    <a:pt x="938070" y="56915"/>
                  </a:lnTo>
                  <a:lnTo>
                    <a:pt x="896036" y="39995"/>
                  </a:lnTo>
                  <a:lnTo>
                    <a:pt x="852644" y="25898"/>
                  </a:lnTo>
                  <a:lnTo>
                    <a:pt x="808008" y="14737"/>
                  </a:lnTo>
                  <a:lnTo>
                    <a:pt x="762241" y="6625"/>
                  </a:lnTo>
                  <a:lnTo>
                    <a:pt x="715456" y="1675"/>
                  </a:lnTo>
                  <a:lnTo>
                    <a:pt x="66776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092314" y="1772793"/>
              <a:ext cx="1336040" cy="1334135"/>
            </a:xfrm>
            <a:custGeom>
              <a:avLst/>
              <a:gdLst/>
              <a:ahLst/>
              <a:cxnLst/>
              <a:rect l="l" t="t" r="r" b="b"/>
              <a:pathLst>
                <a:path w="1336040" h="1334135">
                  <a:moveTo>
                    <a:pt x="0" y="667004"/>
                  </a:moveTo>
                  <a:lnTo>
                    <a:pt x="1676" y="619378"/>
                  </a:lnTo>
                  <a:lnTo>
                    <a:pt x="6631" y="572655"/>
                  </a:lnTo>
                  <a:lnTo>
                    <a:pt x="14750" y="526947"/>
                  </a:lnTo>
                  <a:lnTo>
                    <a:pt x="25921" y="482367"/>
                  </a:lnTo>
                  <a:lnTo>
                    <a:pt x="40031" y="439029"/>
                  </a:lnTo>
                  <a:lnTo>
                    <a:pt x="56967" y="397045"/>
                  </a:lnTo>
                  <a:lnTo>
                    <a:pt x="76616" y="356528"/>
                  </a:lnTo>
                  <a:lnTo>
                    <a:pt x="98865" y="317591"/>
                  </a:lnTo>
                  <a:lnTo>
                    <a:pt x="123601" y="280348"/>
                  </a:lnTo>
                  <a:lnTo>
                    <a:pt x="150711" y="244911"/>
                  </a:lnTo>
                  <a:lnTo>
                    <a:pt x="180081" y="211393"/>
                  </a:lnTo>
                  <a:lnTo>
                    <a:pt x="211600" y="179907"/>
                  </a:lnTo>
                  <a:lnTo>
                    <a:pt x="245154" y="150567"/>
                  </a:lnTo>
                  <a:lnTo>
                    <a:pt x="280630" y="123484"/>
                  </a:lnTo>
                  <a:lnTo>
                    <a:pt x="317915" y="98773"/>
                  </a:lnTo>
                  <a:lnTo>
                    <a:pt x="356897" y="76545"/>
                  </a:lnTo>
                  <a:lnTo>
                    <a:pt x="397461" y="56915"/>
                  </a:lnTo>
                  <a:lnTo>
                    <a:pt x="439495" y="39995"/>
                  </a:lnTo>
                  <a:lnTo>
                    <a:pt x="482887" y="25898"/>
                  </a:lnTo>
                  <a:lnTo>
                    <a:pt x="527523" y="14737"/>
                  </a:lnTo>
                  <a:lnTo>
                    <a:pt x="573290" y="6625"/>
                  </a:lnTo>
                  <a:lnTo>
                    <a:pt x="620075" y="1675"/>
                  </a:lnTo>
                  <a:lnTo>
                    <a:pt x="667765" y="0"/>
                  </a:lnTo>
                  <a:lnTo>
                    <a:pt x="715456" y="1675"/>
                  </a:lnTo>
                  <a:lnTo>
                    <a:pt x="762241" y="6625"/>
                  </a:lnTo>
                  <a:lnTo>
                    <a:pt x="808008" y="14737"/>
                  </a:lnTo>
                  <a:lnTo>
                    <a:pt x="852644" y="25898"/>
                  </a:lnTo>
                  <a:lnTo>
                    <a:pt x="896036" y="39995"/>
                  </a:lnTo>
                  <a:lnTo>
                    <a:pt x="938070" y="56915"/>
                  </a:lnTo>
                  <a:lnTo>
                    <a:pt x="978634" y="76545"/>
                  </a:lnTo>
                  <a:lnTo>
                    <a:pt x="1017616" y="98773"/>
                  </a:lnTo>
                  <a:lnTo>
                    <a:pt x="1054901" y="123484"/>
                  </a:lnTo>
                  <a:lnTo>
                    <a:pt x="1090377" y="150567"/>
                  </a:lnTo>
                  <a:lnTo>
                    <a:pt x="1123931" y="179907"/>
                  </a:lnTo>
                  <a:lnTo>
                    <a:pt x="1155450" y="211393"/>
                  </a:lnTo>
                  <a:lnTo>
                    <a:pt x="1184820" y="244911"/>
                  </a:lnTo>
                  <a:lnTo>
                    <a:pt x="1211930" y="280348"/>
                  </a:lnTo>
                  <a:lnTo>
                    <a:pt x="1236666" y="317591"/>
                  </a:lnTo>
                  <a:lnTo>
                    <a:pt x="1258915" y="356528"/>
                  </a:lnTo>
                  <a:lnTo>
                    <a:pt x="1278564" y="397045"/>
                  </a:lnTo>
                  <a:lnTo>
                    <a:pt x="1295500" y="439029"/>
                  </a:lnTo>
                  <a:lnTo>
                    <a:pt x="1309610" y="482367"/>
                  </a:lnTo>
                  <a:lnTo>
                    <a:pt x="1320781" y="526947"/>
                  </a:lnTo>
                  <a:lnTo>
                    <a:pt x="1328900" y="572655"/>
                  </a:lnTo>
                  <a:lnTo>
                    <a:pt x="1333855" y="619378"/>
                  </a:lnTo>
                  <a:lnTo>
                    <a:pt x="1335531" y="667004"/>
                  </a:lnTo>
                  <a:lnTo>
                    <a:pt x="1333855" y="714645"/>
                  </a:lnTo>
                  <a:lnTo>
                    <a:pt x="1328900" y="761383"/>
                  </a:lnTo>
                  <a:lnTo>
                    <a:pt x="1320781" y="807104"/>
                  </a:lnTo>
                  <a:lnTo>
                    <a:pt x="1309610" y="851695"/>
                  </a:lnTo>
                  <a:lnTo>
                    <a:pt x="1295500" y="895044"/>
                  </a:lnTo>
                  <a:lnTo>
                    <a:pt x="1278564" y="937038"/>
                  </a:lnTo>
                  <a:lnTo>
                    <a:pt x="1258915" y="977563"/>
                  </a:lnTo>
                  <a:lnTo>
                    <a:pt x="1236666" y="1016507"/>
                  </a:lnTo>
                  <a:lnTo>
                    <a:pt x="1211930" y="1053757"/>
                  </a:lnTo>
                  <a:lnTo>
                    <a:pt x="1184820" y="1089200"/>
                  </a:lnTo>
                  <a:lnTo>
                    <a:pt x="1155450" y="1122723"/>
                  </a:lnTo>
                  <a:lnTo>
                    <a:pt x="1123931" y="1154213"/>
                  </a:lnTo>
                  <a:lnTo>
                    <a:pt x="1090377" y="1183557"/>
                  </a:lnTo>
                  <a:lnTo>
                    <a:pt x="1054901" y="1210642"/>
                  </a:lnTo>
                  <a:lnTo>
                    <a:pt x="1017616" y="1235356"/>
                  </a:lnTo>
                  <a:lnTo>
                    <a:pt x="978634" y="1257585"/>
                  </a:lnTo>
                  <a:lnTo>
                    <a:pt x="938070" y="1277217"/>
                  </a:lnTo>
                  <a:lnTo>
                    <a:pt x="896036" y="1294138"/>
                  </a:lnTo>
                  <a:lnTo>
                    <a:pt x="852644" y="1308235"/>
                  </a:lnTo>
                  <a:lnTo>
                    <a:pt x="808008" y="1319397"/>
                  </a:lnTo>
                  <a:lnTo>
                    <a:pt x="762241" y="1327509"/>
                  </a:lnTo>
                  <a:lnTo>
                    <a:pt x="715456" y="1332459"/>
                  </a:lnTo>
                  <a:lnTo>
                    <a:pt x="667765" y="1334135"/>
                  </a:lnTo>
                  <a:lnTo>
                    <a:pt x="620075" y="1332459"/>
                  </a:lnTo>
                  <a:lnTo>
                    <a:pt x="573290" y="1327509"/>
                  </a:lnTo>
                  <a:lnTo>
                    <a:pt x="527523" y="1319397"/>
                  </a:lnTo>
                  <a:lnTo>
                    <a:pt x="482887" y="1308235"/>
                  </a:lnTo>
                  <a:lnTo>
                    <a:pt x="439495" y="1294138"/>
                  </a:lnTo>
                  <a:lnTo>
                    <a:pt x="397461" y="1277217"/>
                  </a:lnTo>
                  <a:lnTo>
                    <a:pt x="356897" y="1257585"/>
                  </a:lnTo>
                  <a:lnTo>
                    <a:pt x="317915" y="1235356"/>
                  </a:lnTo>
                  <a:lnTo>
                    <a:pt x="280630" y="1210642"/>
                  </a:lnTo>
                  <a:lnTo>
                    <a:pt x="245154" y="1183557"/>
                  </a:lnTo>
                  <a:lnTo>
                    <a:pt x="211600" y="1154213"/>
                  </a:lnTo>
                  <a:lnTo>
                    <a:pt x="180081" y="1122723"/>
                  </a:lnTo>
                  <a:lnTo>
                    <a:pt x="150711" y="1089200"/>
                  </a:lnTo>
                  <a:lnTo>
                    <a:pt x="123601" y="1053757"/>
                  </a:lnTo>
                  <a:lnTo>
                    <a:pt x="98865" y="1016507"/>
                  </a:lnTo>
                  <a:lnTo>
                    <a:pt x="76616" y="977563"/>
                  </a:lnTo>
                  <a:lnTo>
                    <a:pt x="56967" y="937038"/>
                  </a:lnTo>
                  <a:lnTo>
                    <a:pt x="40031" y="895044"/>
                  </a:lnTo>
                  <a:lnTo>
                    <a:pt x="25921" y="851695"/>
                  </a:lnTo>
                  <a:lnTo>
                    <a:pt x="14750" y="807104"/>
                  </a:lnTo>
                  <a:lnTo>
                    <a:pt x="6631" y="761383"/>
                  </a:lnTo>
                  <a:lnTo>
                    <a:pt x="1676" y="714645"/>
                  </a:lnTo>
                  <a:lnTo>
                    <a:pt x="0" y="66700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268846" y="2140180"/>
            <a:ext cx="993186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53340" algn="ctr">
              <a:lnSpc>
                <a:spcPts val="1030"/>
              </a:lnSpc>
              <a:spcBef>
                <a:spcPts val="175"/>
              </a:spcBef>
            </a:pPr>
            <a:r>
              <a:rPr lang="ru-RU" sz="1200" spc="-5" dirty="0" smtClean="0">
                <a:latin typeface="Times New Roman"/>
                <a:cs typeface="Times New Roman"/>
              </a:rPr>
              <a:t>Целевой проект  «</a:t>
            </a:r>
            <a:r>
              <a:rPr lang="ru-RU" sz="1200" spc="-5" dirty="0" err="1" smtClean="0">
                <a:latin typeface="Times New Roman"/>
                <a:cs typeface="Times New Roman"/>
              </a:rPr>
              <a:t>Нейрончик</a:t>
            </a:r>
            <a:r>
              <a:rPr lang="ru-RU" sz="1200" spc="-5" dirty="0" smtClean="0">
                <a:latin typeface="Times New Roman"/>
                <a:cs typeface="Times New Roman"/>
              </a:rPr>
              <a:t>»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856307" y="3755454"/>
            <a:ext cx="1478280" cy="1417320"/>
            <a:chOff x="4866132" y="3837432"/>
            <a:chExt cx="1478280" cy="1417320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66132" y="3837432"/>
              <a:ext cx="1478280" cy="141731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21580" y="4046220"/>
              <a:ext cx="1197864" cy="95402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904994" y="3876802"/>
              <a:ext cx="1346200" cy="1285875"/>
            </a:xfrm>
            <a:custGeom>
              <a:avLst/>
              <a:gdLst/>
              <a:ahLst/>
              <a:cxnLst/>
              <a:rect l="l" t="t" r="r" b="b"/>
              <a:pathLst>
                <a:path w="1346200" h="1285875">
                  <a:moveTo>
                    <a:pt x="672845" y="0"/>
                  </a:moveTo>
                  <a:lnTo>
                    <a:pt x="624794" y="1613"/>
                  </a:lnTo>
                  <a:lnTo>
                    <a:pt x="577654" y="6383"/>
                  </a:lnTo>
                  <a:lnTo>
                    <a:pt x="531539" y="14198"/>
                  </a:lnTo>
                  <a:lnTo>
                    <a:pt x="486565" y="24952"/>
                  </a:lnTo>
                  <a:lnTo>
                    <a:pt x="442844" y="38534"/>
                  </a:lnTo>
                  <a:lnTo>
                    <a:pt x="400490" y="54836"/>
                  </a:lnTo>
                  <a:lnTo>
                    <a:pt x="359617" y="73750"/>
                  </a:lnTo>
                  <a:lnTo>
                    <a:pt x="320339" y="95167"/>
                  </a:lnTo>
                  <a:lnTo>
                    <a:pt x="282770" y="118977"/>
                  </a:lnTo>
                  <a:lnTo>
                    <a:pt x="247024" y="145072"/>
                  </a:lnTo>
                  <a:lnTo>
                    <a:pt x="213215" y="173343"/>
                  </a:lnTo>
                  <a:lnTo>
                    <a:pt x="181456" y="203682"/>
                  </a:lnTo>
                  <a:lnTo>
                    <a:pt x="151861" y="235980"/>
                  </a:lnTo>
                  <a:lnTo>
                    <a:pt x="124544" y="270127"/>
                  </a:lnTo>
                  <a:lnTo>
                    <a:pt x="99620" y="306015"/>
                  </a:lnTo>
                  <a:lnTo>
                    <a:pt x="77201" y="343536"/>
                  </a:lnTo>
                  <a:lnTo>
                    <a:pt x="57402" y="382580"/>
                  </a:lnTo>
                  <a:lnTo>
                    <a:pt x="40337" y="423039"/>
                  </a:lnTo>
                  <a:lnTo>
                    <a:pt x="26119" y="464804"/>
                  </a:lnTo>
                  <a:lnTo>
                    <a:pt x="14863" y="507766"/>
                  </a:lnTo>
                  <a:lnTo>
                    <a:pt x="6681" y="551816"/>
                  </a:lnTo>
                  <a:lnTo>
                    <a:pt x="1689" y="596846"/>
                  </a:lnTo>
                  <a:lnTo>
                    <a:pt x="0" y="642747"/>
                  </a:lnTo>
                  <a:lnTo>
                    <a:pt x="1689" y="688648"/>
                  </a:lnTo>
                  <a:lnTo>
                    <a:pt x="6681" y="733680"/>
                  </a:lnTo>
                  <a:lnTo>
                    <a:pt x="14863" y="777733"/>
                  </a:lnTo>
                  <a:lnTo>
                    <a:pt x="26119" y="820699"/>
                  </a:lnTo>
                  <a:lnTo>
                    <a:pt x="40337" y="862469"/>
                  </a:lnTo>
                  <a:lnTo>
                    <a:pt x="57402" y="902934"/>
                  </a:lnTo>
                  <a:lnTo>
                    <a:pt x="77201" y="941985"/>
                  </a:lnTo>
                  <a:lnTo>
                    <a:pt x="99620" y="979513"/>
                  </a:lnTo>
                  <a:lnTo>
                    <a:pt x="124544" y="1015409"/>
                  </a:lnTo>
                  <a:lnTo>
                    <a:pt x="151861" y="1049565"/>
                  </a:lnTo>
                  <a:lnTo>
                    <a:pt x="181456" y="1081870"/>
                  </a:lnTo>
                  <a:lnTo>
                    <a:pt x="213215" y="1112217"/>
                  </a:lnTo>
                  <a:lnTo>
                    <a:pt x="247024" y="1140497"/>
                  </a:lnTo>
                  <a:lnTo>
                    <a:pt x="282770" y="1166600"/>
                  </a:lnTo>
                  <a:lnTo>
                    <a:pt x="320339" y="1190418"/>
                  </a:lnTo>
                  <a:lnTo>
                    <a:pt x="359617" y="1211842"/>
                  </a:lnTo>
                  <a:lnTo>
                    <a:pt x="400490" y="1230762"/>
                  </a:lnTo>
                  <a:lnTo>
                    <a:pt x="442844" y="1247071"/>
                  </a:lnTo>
                  <a:lnTo>
                    <a:pt x="486565" y="1260658"/>
                  </a:lnTo>
                  <a:lnTo>
                    <a:pt x="531539" y="1271416"/>
                  </a:lnTo>
                  <a:lnTo>
                    <a:pt x="577654" y="1279235"/>
                  </a:lnTo>
                  <a:lnTo>
                    <a:pt x="624794" y="1284006"/>
                  </a:lnTo>
                  <a:lnTo>
                    <a:pt x="672845" y="1285621"/>
                  </a:lnTo>
                  <a:lnTo>
                    <a:pt x="720913" y="1284006"/>
                  </a:lnTo>
                  <a:lnTo>
                    <a:pt x="768068" y="1279235"/>
                  </a:lnTo>
                  <a:lnTo>
                    <a:pt x="814195" y="1271416"/>
                  </a:lnTo>
                  <a:lnTo>
                    <a:pt x="859182" y="1260658"/>
                  </a:lnTo>
                  <a:lnTo>
                    <a:pt x="902914" y="1247071"/>
                  </a:lnTo>
                  <a:lnTo>
                    <a:pt x="945277" y="1230762"/>
                  </a:lnTo>
                  <a:lnTo>
                    <a:pt x="986158" y="1211842"/>
                  </a:lnTo>
                  <a:lnTo>
                    <a:pt x="1025444" y="1190418"/>
                  </a:lnTo>
                  <a:lnTo>
                    <a:pt x="1063019" y="1166600"/>
                  </a:lnTo>
                  <a:lnTo>
                    <a:pt x="1098771" y="1140497"/>
                  </a:lnTo>
                  <a:lnTo>
                    <a:pt x="1132585" y="1112217"/>
                  </a:lnTo>
                  <a:lnTo>
                    <a:pt x="1164348" y="1081870"/>
                  </a:lnTo>
                  <a:lnTo>
                    <a:pt x="1193947" y="1049565"/>
                  </a:lnTo>
                  <a:lnTo>
                    <a:pt x="1221266" y="1015409"/>
                  </a:lnTo>
                  <a:lnTo>
                    <a:pt x="1246193" y="979513"/>
                  </a:lnTo>
                  <a:lnTo>
                    <a:pt x="1268613" y="941985"/>
                  </a:lnTo>
                  <a:lnTo>
                    <a:pt x="1288414" y="902934"/>
                  </a:lnTo>
                  <a:lnTo>
                    <a:pt x="1305480" y="862469"/>
                  </a:lnTo>
                  <a:lnTo>
                    <a:pt x="1319698" y="820699"/>
                  </a:lnTo>
                  <a:lnTo>
                    <a:pt x="1330955" y="777733"/>
                  </a:lnTo>
                  <a:lnTo>
                    <a:pt x="1339137" y="733680"/>
                  </a:lnTo>
                  <a:lnTo>
                    <a:pt x="1344129" y="688648"/>
                  </a:lnTo>
                  <a:lnTo>
                    <a:pt x="1345818" y="642747"/>
                  </a:lnTo>
                  <a:lnTo>
                    <a:pt x="1344129" y="596846"/>
                  </a:lnTo>
                  <a:lnTo>
                    <a:pt x="1339137" y="551816"/>
                  </a:lnTo>
                  <a:lnTo>
                    <a:pt x="1330955" y="507766"/>
                  </a:lnTo>
                  <a:lnTo>
                    <a:pt x="1319698" y="464804"/>
                  </a:lnTo>
                  <a:lnTo>
                    <a:pt x="1305480" y="423039"/>
                  </a:lnTo>
                  <a:lnTo>
                    <a:pt x="1288414" y="382580"/>
                  </a:lnTo>
                  <a:lnTo>
                    <a:pt x="1268613" y="343536"/>
                  </a:lnTo>
                  <a:lnTo>
                    <a:pt x="1246193" y="306015"/>
                  </a:lnTo>
                  <a:lnTo>
                    <a:pt x="1221266" y="270127"/>
                  </a:lnTo>
                  <a:lnTo>
                    <a:pt x="1193947" y="235980"/>
                  </a:lnTo>
                  <a:lnTo>
                    <a:pt x="1164348" y="203682"/>
                  </a:lnTo>
                  <a:lnTo>
                    <a:pt x="1132585" y="173343"/>
                  </a:lnTo>
                  <a:lnTo>
                    <a:pt x="1098771" y="145072"/>
                  </a:lnTo>
                  <a:lnTo>
                    <a:pt x="1063019" y="118977"/>
                  </a:lnTo>
                  <a:lnTo>
                    <a:pt x="1025444" y="95167"/>
                  </a:lnTo>
                  <a:lnTo>
                    <a:pt x="986158" y="73750"/>
                  </a:lnTo>
                  <a:lnTo>
                    <a:pt x="945277" y="54836"/>
                  </a:lnTo>
                  <a:lnTo>
                    <a:pt x="902914" y="38534"/>
                  </a:lnTo>
                  <a:lnTo>
                    <a:pt x="859182" y="24952"/>
                  </a:lnTo>
                  <a:lnTo>
                    <a:pt x="814195" y="14198"/>
                  </a:lnTo>
                  <a:lnTo>
                    <a:pt x="768068" y="6383"/>
                  </a:lnTo>
                  <a:lnTo>
                    <a:pt x="720913" y="1613"/>
                  </a:lnTo>
                  <a:lnTo>
                    <a:pt x="67284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904994" y="3876802"/>
              <a:ext cx="1346200" cy="1285875"/>
            </a:xfrm>
            <a:custGeom>
              <a:avLst/>
              <a:gdLst/>
              <a:ahLst/>
              <a:cxnLst/>
              <a:rect l="l" t="t" r="r" b="b"/>
              <a:pathLst>
                <a:path w="1346200" h="1285875">
                  <a:moveTo>
                    <a:pt x="0" y="642747"/>
                  </a:moveTo>
                  <a:lnTo>
                    <a:pt x="1689" y="596846"/>
                  </a:lnTo>
                  <a:lnTo>
                    <a:pt x="6681" y="551816"/>
                  </a:lnTo>
                  <a:lnTo>
                    <a:pt x="14863" y="507766"/>
                  </a:lnTo>
                  <a:lnTo>
                    <a:pt x="26119" y="464804"/>
                  </a:lnTo>
                  <a:lnTo>
                    <a:pt x="40337" y="423039"/>
                  </a:lnTo>
                  <a:lnTo>
                    <a:pt x="57402" y="382580"/>
                  </a:lnTo>
                  <a:lnTo>
                    <a:pt x="77201" y="343536"/>
                  </a:lnTo>
                  <a:lnTo>
                    <a:pt x="99620" y="306015"/>
                  </a:lnTo>
                  <a:lnTo>
                    <a:pt x="124544" y="270127"/>
                  </a:lnTo>
                  <a:lnTo>
                    <a:pt x="151861" y="235980"/>
                  </a:lnTo>
                  <a:lnTo>
                    <a:pt x="181456" y="203682"/>
                  </a:lnTo>
                  <a:lnTo>
                    <a:pt x="213215" y="173343"/>
                  </a:lnTo>
                  <a:lnTo>
                    <a:pt x="247024" y="145072"/>
                  </a:lnTo>
                  <a:lnTo>
                    <a:pt x="282770" y="118977"/>
                  </a:lnTo>
                  <a:lnTo>
                    <a:pt x="320339" y="95167"/>
                  </a:lnTo>
                  <a:lnTo>
                    <a:pt x="359617" y="73750"/>
                  </a:lnTo>
                  <a:lnTo>
                    <a:pt x="400490" y="54836"/>
                  </a:lnTo>
                  <a:lnTo>
                    <a:pt x="442844" y="38534"/>
                  </a:lnTo>
                  <a:lnTo>
                    <a:pt x="486565" y="24952"/>
                  </a:lnTo>
                  <a:lnTo>
                    <a:pt x="531539" y="14198"/>
                  </a:lnTo>
                  <a:lnTo>
                    <a:pt x="577654" y="6383"/>
                  </a:lnTo>
                  <a:lnTo>
                    <a:pt x="624794" y="1613"/>
                  </a:lnTo>
                  <a:lnTo>
                    <a:pt x="672845" y="0"/>
                  </a:lnTo>
                  <a:lnTo>
                    <a:pt x="720913" y="1613"/>
                  </a:lnTo>
                  <a:lnTo>
                    <a:pt x="768068" y="6383"/>
                  </a:lnTo>
                  <a:lnTo>
                    <a:pt x="814195" y="14198"/>
                  </a:lnTo>
                  <a:lnTo>
                    <a:pt x="859182" y="24952"/>
                  </a:lnTo>
                  <a:lnTo>
                    <a:pt x="902914" y="38534"/>
                  </a:lnTo>
                  <a:lnTo>
                    <a:pt x="945277" y="54836"/>
                  </a:lnTo>
                  <a:lnTo>
                    <a:pt x="986158" y="73750"/>
                  </a:lnTo>
                  <a:lnTo>
                    <a:pt x="1025444" y="95167"/>
                  </a:lnTo>
                  <a:lnTo>
                    <a:pt x="1063019" y="118977"/>
                  </a:lnTo>
                  <a:lnTo>
                    <a:pt x="1098771" y="145072"/>
                  </a:lnTo>
                  <a:lnTo>
                    <a:pt x="1132585" y="173343"/>
                  </a:lnTo>
                  <a:lnTo>
                    <a:pt x="1164348" y="203682"/>
                  </a:lnTo>
                  <a:lnTo>
                    <a:pt x="1193947" y="235980"/>
                  </a:lnTo>
                  <a:lnTo>
                    <a:pt x="1221266" y="270127"/>
                  </a:lnTo>
                  <a:lnTo>
                    <a:pt x="1246193" y="306015"/>
                  </a:lnTo>
                  <a:lnTo>
                    <a:pt x="1268613" y="343536"/>
                  </a:lnTo>
                  <a:lnTo>
                    <a:pt x="1288414" y="382580"/>
                  </a:lnTo>
                  <a:lnTo>
                    <a:pt x="1305480" y="423039"/>
                  </a:lnTo>
                  <a:lnTo>
                    <a:pt x="1319698" y="464804"/>
                  </a:lnTo>
                  <a:lnTo>
                    <a:pt x="1330955" y="507766"/>
                  </a:lnTo>
                  <a:lnTo>
                    <a:pt x="1339137" y="551816"/>
                  </a:lnTo>
                  <a:lnTo>
                    <a:pt x="1344129" y="596846"/>
                  </a:lnTo>
                  <a:lnTo>
                    <a:pt x="1345818" y="642747"/>
                  </a:lnTo>
                  <a:lnTo>
                    <a:pt x="1344129" y="688648"/>
                  </a:lnTo>
                  <a:lnTo>
                    <a:pt x="1339137" y="733680"/>
                  </a:lnTo>
                  <a:lnTo>
                    <a:pt x="1330955" y="777733"/>
                  </a:lnTo>
                  <a:lnTo>
                    <a:pt x="1319698" y="820699"/>
                  </a:lnTo>
                  <a:lnTo>
                    <a:pt x="1305480" y="862469"/>
                  </a:lnTo>
                  <a:lnTo>
                    <a:pt x="1288414" y="902934"/>
                  </a:lnTo>
                  <a:lnTo>
                    <a:pt x="1268613" y="941985"/>
                  </a:lnTo>
                  <a:lnTo>
                    <a:pt x="1246193" y="979513"/>
                  </a:lnTo>
                  <a:lnTo>
                    <a:pt x="1221266" y="1015409"/>
                  </a:lnTo>
                  <a:lnTo>
                    <a:pt x="1193947" y="1049565"/>
                  </a:lnTo>
                  <a:lnTo>
                    <a:pt x="1164348" y="1081870"/>
                  </a:lnTo>
                  <a:lnTo>
                    <a:pt x="1132585" y="1112217"/>
                  </a:lnTo>
                  <a:lnTo>
                    <a:pt x="1098771" y="1140497"/>
                  </a:lnTo>
                  <a:lnTo>
                    <a:pt x="1063019" y="1166600"/>
                  </a:lnTo>
                  <a:lnTo>
                    <a:pt x="1025444" y="1190418"/>
                  </a:lnTo>
                  <a:lnTo>
                    <a:pt x="986158" y="1211842"/>
                  </a:lnTo>
                  <a:lnTo>
                    <a:pt x="945277" y="1230762"/>
                  </a:lnTo>
                  <a:lnTo>
                    <a:pt x="902914" y="1247071"/>
                  </a:lnTo>
                  <a:lnTo>
                    <a:pt x="859182" y="1260658"/>
                  </a:lnTo>
                  <a:lnTo>
                    <a:pt x="814195" y="1271416"/>
                  </a:lnTo>
                  <a:lnTo>
                    <a:pt x="768068" y="1279235"/>
                  </a:lnTo>
                  <a:lnTo>
                    <a:pt x="720913" y="1284006"/>
                  </a:lnTo>
                  <a:lnTo>
                    <a:pt x="672845" y="1285621"/>
                  </a:lnTo>
                  <a:lnTo>
                    <a:pt x="624794" y="1284006"/>
                  </a:lnTo>
                  <a:lnTo>
                    <a:pt x="577654" y="1279235"/>
                  </a:lnTo>
                  <a:lnTo>
                    <a:pt x="531539" y="1271416"/>
                  </a:lnTo>
                  <a:lnTo>
                    <a:pt x="486565" y="1260658"/>
                  </a:lnTo>
                  <a:lnTo>
                    <a:pt x="442844" y="1247071"/>
                  </a:lnTo>
                  <a:lnTo>
                    <a:pt x="400490" y="1230762"/>
                  </a:lnTo>
                  <a:lnTo>
                    <a:pt x="359617" y="1211842"/>
                  </a:lnTo>
                  <a:lnTo>
                    <a:pt x="320339" y="1190418"/>
                  </a:lnTo>
                  <a:lnTo>
                    <a:pt x="282770" y="1166600"/>
                  </a:lnTo>
                  <a:lnTo>
                    <a:pt x="247024" y="1140497"/>
                  </a:lnTo>
                  <a:lnTo>
                    <a:pt x="213215" y="1112217"/>
                  </a:lnTo>
                  <a:lnTo>
                    <a:pt x="181456" y="1081870"/>
                  </a:lnTo>
                  <a:lnTo>
                    <a:pt x="151861" y="1049565"/>
                  </a:lnTo>
                  <a:lnTo>
                    <a:pt x="124544" y="1015409"/>
                  </a:lnTo>
                  <a:lnTo>
                    <a:pt x="99620" y="979513"/>
                  </a:lnTo>
                  <a:lnTo>
                    <a:pt x="77201" y="941985"/>
                  </a:lnTo>
                  <a:lnTo>
                    <a:pt x="57402" y="902934"/>
                  </a:lnTo>
                  <a:lnTo>
                    <a:pt x="40337" y="862469"/>
                  </a:lnTo>
                  <a:lnTo>
                    <a:pt x="26119" y="820699"/>
                  </a:lnTo>
                  <a:lnTo>
                    <a:pt x="14863" y="777733"/>
                  </a:lnTo>
                  <a:lnTo>
                    <a:pt x="6681" y="733680"/>
                  </a:lnTo>
                  <a:lnTo>
                    <a:pt x="1689" y="688648"/>
                  </a:lnTo>
                  <a:lnTo>
                    <a:pt x="0" y="64274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058950" y="4025264"/>
            <a:ext cx="952500" cy="85985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065" marR="5080" indent="-1905" algn="ctr">
              <a:lnSpc>
                <a:spcPct val="86800"/>
              </a:lnSpc>
              <a:spcBef>
                <a:spcPts val="240"/>
              </a:spcBef>
            </a:pPr>
            <a:r>
              <a:rPr lang="ru-RU" sz="1200" spc="-5" dirty="0" smtClean="0">
                <a:latin typeface="Times New Roman"/>
                <a:cs typeface="Times New Roman"/>
              </a:rPr>
              <a:t>Целевой проект </a:t>
            </a:r>
          </a:p>
          <a:p>
            <a:pPr marL="12065" marR="5080" indent="-1905" algn="ctr">
              <a:lnSpc>
                <a:spcPct val="86800"/>
              </a:lnSpc>
              <a:spcBef>
                <a:spcPts val="240"/>
              </a:spcBef>
            </a:pPr>
            <a:r>
              <a:rPr lang="ru-RU" sz="1200" spc="-5" dirty="0" smtClean="0">
                <a:latin typeface="Times New Roman"/>
                <a:cs typeface="Times New Roman"/>
              </a:rPr>
              <a:t>«Познаем. Проектируем. Создаем»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820923" y="2415539"/>
            <a:ext cx="3129915" cy="1333500"/>
            <a:chOff x="2820923" y="2415539"/>
            <a:chExt cx="3129915" cy="1333500"/>
          </a:xfrm>
        </p:grpSpPr>
        <p:sp>
          <p:nvSpPr>
            <p:cNvPr id="37" name="object 37"/>
            <p:cNvSpPr/>
            <p:nvPr/>
          </p:nvSpPr>
          <p:spPr>
            <a:xfrm>
              <a:off x="5411469" y="2895599"/>
              <a:ext cx="539750" cy="851535"/>
            </a:xfrm>
            <a:custGeom>
              <a:avLst/>
              <a:gdLst/>
              <a:ahLst/>
              <a:cxnLst/>
              <a:rect l="l" t="t" r="r" b="b"/>
              <a:pathLst>
                <a:path w="539750" h="851535">
                  <a:moveTo>
                    <a:pt x="455421" y="0"/>
                  </a:moveTo>
                  <a:lnTo>
                    <a:pt x="384682" y="44196"/>
                  </a:lnTo>
                  <a:lnTo>
                    <a:pt x="408192" y="86587"/>
                  </a:lnTo>
                  <a:lnTo>
                    <a:pt x="426956" y="130293"/>
                  </a:lnTo>
                  <a:lnTo>
                    <a:pt x="441049" y="174987"/>
                  </a:lnTo>
                  <a:lnTo>
                    <a:pt x="450548" y="220341"/>
                  </a:lnTo>
                  <a:lnTo>
                    <a:pt x="455528" y="266026"/>
                  </a:lnTo>
                  <a:lnTo>
                    <a:pt x="456066" y="311716"/>
                  </a:lnTo>
                  <a:lnTo>
                    <a:pt x="452238" y="357081"/>
                  </a:lnTo>
                  <a:lnTo>
                    <a:pt x="444119" y="401796"/>
                  </a:lnTo>
                  <a:lnTo>
                    <a:pt x="431784" y="445531"/>
                  </a:lnTo>
                  <a:lnTo>
                    <a:pt x="415311" y="487959"/>
                  </a:lnTo>
                  <a:lnTo>
                    <a:pt x="394775" y="528752"/>
                  </a:lnTo>
                  <a:lnTo>
                    <a:pt x="370252" y="567582"/>
                  </a:lnTo>
                  <a:lnTo>
                    <a:pt x="341818" y="604122"/>
                  </a:lnTo>
                  <a:lnTo>
                    <a:pt x="309548" y="638044"/>
                  </a:lnTo>
                  <a:lnTo>
                    <a:pt x="273519" y="669020"/>
                  </a:lnTo>
                  <a:lnTo>
                    <a:pt x="233806" y="696722"/>
                  </a:lnTo>
                  <a:lnTo>
                    <a:pt x="190422" y="720751"/>
                  </a:lnTo>
                  <a:lnTo>
                    <a:pt x="144959" y="740032"/>
                  </a:lnTo>
                  <a:lnTo>
                    <a:pt x="97808" y="754448"/>
                  </a:lnTo>
                  <a:lnTo>
                    <a:pt x="49358" y="763883"/>
                  </a:lnTo>
                  <a:lnTo>
                    <a:pt x="0" y="768223"/>
                  </a:lnTo>
                  <a:lnTo>
                    <a:pt x="2920" y="851535"/>
                  </a:lnTo>
                  <a:lnTo>
                    <a:pt x="50825" y="847824"/>
                  </a:lnTo>
                  <a:lnTo>
                    <a:pt x="97456" y="840177"/>
                  </a:lnTo>
                  <a:lnTo>
                    <a:pt x="142652" y="828766"/>
                  </a:lnTo>
                  <a:lnTo>
                    <a:pt x="186253" y="813764"/>
                  </a:lnTo>
                  <a:lnTo>
                    <a:pt x="228098" y="795344"/>
                  </a:lnTo>
                  <a:lnTo>
                    <a:pt x="268026" y="773680"/>
                  </a:lnTo>
                  <a:lnTo>
                    <a:pt x="305875" y="748943"/>
                  </a:lnTo>
                  <a:lnTo>
                    <a:pt x="341485" y="721308"/>
                  </a:lnTo>
                  <a:lnTo>
                    <a:pt x="374695" y="690947"/>
                  </a:lnTo>
                  <a:lnTo>
                    <a:pt x="405344" y="658033"/>
                  </a:lnTo>
                  <a:lnTo>
                    <a:pt x="433271" y="622739"/>
                  </a:lnTo>
                  <a:lnTo>
                    <a:pt x="458314" y="585237"/>
                  </a:lnTo>
                  <a:lnTo>
                    <a:pt x="480313" y="545702"/>
                  </a:lnTo>
                  <a:lnTo>
                    <a:pt x="499108" y="504306"/>
                  </a:lnTo>
                  <a:lnTo>
                    <a:pt x="514536" y="461221"/>
                  </a:lnTo>
                  <a:lnTo>
                    <a:pt x="526437" y="416622"/>
                  </a:lnTo>
                  <a:lnTo>
                    <a:pt x="534650" y="370680"/>
                  </a:lnTo>
                  <a:lnTo>
                    <a:pt x="539014" y="323569"/>
                  </a:lnTo>
                  <a:lnTo>
                    <a:pt x="539368" y="275463"/>
                  </a:lnTo>
                  <a:lnTo>
                    <a:pt x="535540" y="226897"/>
                  </a:lnTo>
                  <a:lnTo>
                    <a:pt x="527539" y="179041"/>
                  </a:lnTo>
                  <a:lnTo>
                    <a:pt x="515445" y="132159"/>
                  </a:lnTo>
                  <a:lnTo>
                    <a:pt x="499340" y="86515"/>
                  </a:lnTo>
                  <a:lnTo>
                    <a:pt x="479305" y="42373"/>
                  </a:lnTo>
                  <a:lnTo>
                    <a:pt x="455421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89847" y="2930524"/>
              <a:ext cx="576580" cy="818515"/>
            </a:xfrm>
            <a:custGeom>
              <a:avLst/>
              <a:gdLst/>
              <a:ahLst/>
              <a:cxnLst/>
              <a:rect l="l" t="t" r="r" b="b"/>
              <a:pathLst>
                <a:path w="576579" h="818514">
                  <a:moveTo>
                    <a:pt x="65235" y="0"/>
                  </a:moveTo>
                  <a:lnTo>
                    <a:pt x="44481" y="43399"/>
                  </a:lnTo>
                  <a:lnTo>
                    <a:pt x="27771" y="87662"/>
                  </a:lnTo>
                  <a:lnTo>
                    <a:pt x="15037" y="132562"/>
                  </a:lnTo>
                  <a:lnTo>
                    <a:pt x="6210" y="177874"/>
                  </a:lnTo>
                  <a:lnTo>
                    <a:pt x="1221" y="223372"/>
                  </a:lnTo>
                  <a:lnTo>
                    <a:pt x="0" y="268829"/>
                  </a:lnTo>
                  <a:lnTo>
                    <a:pt x="2478" y="314021"/>
                  </a:lnTo>
                  <a:lnTo>
                    <a:pt x="8586" y="358721"/>
                  </a:lnTo>
                  <a:lnTo>
                    <a:pt x="18256" y="402703"/>
                  </a:lnTo>
                  <a:lnTo>
                    <a:pt x="31418" y="445741"/>
                  </a:lnTo>
                  <a:lnTo>
                    <a:pt x="48002" y="487611"/>
                  </a:lnTo>
                  <a:lnTo>
                    <a:pt x="67941" y="528084"/>
                  </a:lnTo>
                  <a:lnTo>
                    <a:pt x="91164" y="566937"/>
                  </a:lnTo>
                  <a:lnTo>
                    <a:pt x="117603" y="603943"/>
                  </a:lnTo>
                  <a:lnTo>
                    <a:pt x="147188" y="638876"/>
                  </a:lnTo>
                  <a:lnTo>
                    <a:pt x="179851" y="671511"/>
                  </a:lnTo>
                  <a:lnTo>
                    <a:pt x="215522" y="701621"/>
                  </a:lnTo>
                  <a:lnTo>
                    <a:pt x="254132" y="728980"/>
                  </a:lnTo>
                  <a:lnTo>
                    <a:pt x="295613" y="753363"/>
                  </a:lnTo>
                  <a:lnTo>
                    <a:pt x="339626" y="774319"/>
                  </a:lnTo>
                  <a:lnTo>
                    <a:pt x="385124" y="791294"/>
                  </a:lnTo>
                  <a:lnTo>
                    <a:pt x="431836" y="804227"/>
                  </a:lnTo>
                  <a:lnTo>
                    <a:pt x="479490" y="813054"/>
                  </a:lnTo>
                  <a:lnTo>
                    <a:pt x="527814" y="817710"/>
                  </a:lnTo>
                  <a:lnTo>
                    <a:pt x="576537" y="818133"/>
                  </a:lnTo>
                  <a:lnTo>
                    <a:pt x="573616" y="734694"/>
                  </a:lnTo>
                  <a:lnTo>
                    <a:pt x="525145" y="733944"/>
                  </a:lnTo>
                  <a:lnTo>
                    <a:pt x="477908" y="728416"/>
                  </a:lnTo>
                  <a:lnTo>
                    <a:pt x="432151" y="718341"/>
                  </a:lnTo>
                  <a:lnTo>
                    <a:pt x="388121" y="703949"/>
                  </a:lnTo>
                  <a:lnTo>
                    <a:pt x="346062" y="685467"/>
                  </a:lnTo>
                  <a:lnTo>
                    <a:pt x="306221" y="663128"/>
                  </a:lnTo>
                  <a:lnTo>
                    <a:pt x="268844" y="637158"/>
                  </a:lnTo>
                  <a:lnTo>
                    <a:pt x="234177" y="607790"/>
                  </a:lnTo>
                  <a:lnTo>
                    <a:pt x="202465" y="575251"/>
                  </a:lnTo>
                  <a:lnTo>
                    <a:pt x="173955" y="539772"/>
                  </a:lnTo>
                  <a:lnTo>
                    <a:pt x="148893" y="501582"/>
                  </a:lnTo>
                  <a:lnTo>
                    <a:pt x="127525" y="460910"/>
                  </a:lnTo>
                  <a:lnTo>
                    <a:pt x="110095" y="417987"/>
                  </a:lnTo>
                  <a:lnTo>
                    <a:pt x="96852" y="373042"/>
                  </a:lnTo>
                  <a:lnTo>
                    <a:pt x="88039" y="326304"/>
                  </a:lnTo>
                  <a:lnTo>
                    <a:pt x="83904" y="278002"/>
                  </a:lnTo>
                  <a:lnTo>
                    <a:pt x="84772" y="228324"/>
                  </a:lnTo>
                  <a:lnTo>
                    <a:pt x="90815" y="179219"/>
                  </a:lnTo>
                  <a:lnTo>
                    <a:pt x="101936" y="131077"/>
                  </a:lnTo>
                  <a:lnTo>
                    <a:pt x="118038" y="84288"/>
                  </a:lnTo>
                  <a:lnTo>
                    <a:pt x="139022" y="39242"/>
                  </a:lnTo>
                  <a:lnTo>
                    <a:pt x="6523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877816" y="2592456"/>
              <a:ext cx="963294" cy="335280"/>
            </a:xfrm>
            <a:custGeom>
              <a:avLst/>
              <a:gdLst/>
              <a:ahLst/>
              <a:cxnLst/>
              <a:rect l="l" t="t" r="r" b="b"/>
              <a:pathLst>
                <a:path w="963295" h="335280">
                  <a:moveTo>
                    <a:pt x="505220" y="0"/>
                  </a:moveTo>
                  <a:lnTo>
                    <a:pt x="460024" y="655"/>
                  </a:lnTo>
                  <a:lnTo>
                    <a:pt x="414819" y="5019"/>
                  </a:lnTo>
                  <a:lnTo>
                    <a:pt x="369837" y="13144"/>
                  </a:lnTo>
                  <a:lnTo>
                    <a:pt x="325305" y="25084"/>
                  </a:lnTo>
                  <a:lnTo>
                    <a:pt x="281456" y="40891"/>
                  </a:lnTo>
                  <a:lnTo>
                    <a:pt x="238518" y="60620"/>
                  </a:lnTo>
                  <a:lnTo>
                    <a:pt x="196723" y="84322"/>
                  </a:lnTo>
                  <a:lnTo>
                    <a:pt x="156495" y="112006"/>
                  </a:lnTo>
                  <a:lnTo>
                    <a:pt x="118994" y="142977"/>
                  </a:lnTo>
                  <a:lnTo>
                    <a:pt x="84407" y="177032"/>
                  </a:lnTo>
                  <a:lnTo>
                    <a:pt x="52921" y="213966"/>
                  </a:lnTo>
                  <a:lnTo>
                    <a:pt x="24723" y="253573"/>
                  </a:lnTo>
                  <a:lnTo>
                    <a:pt x="0" y="295650"/>
                  </a:lnTo>
                  <a:lnTo>
                    <a:pt x="73660" y="334893"/>
                  </a:lnTo>
                  <a:lnTo>
                    <a:pt x="98481" y="293251"/>
                  </a:lnTo>
                  <a:lnTo>
                    <a:pt x="126821" y="255068"/>
                  </a:lnTo>
                  <a:lnTo>
                    <a:pt x="158358" y="220441"/>
                  </a:lnTo>
                  <a:lnTo>
                    <a:pt x="192770" y="189468"/>
                  </a:lnTo>
                  <a:lnTo>
                    <a:pt x="229736" y="162249"/>
                  </a:lnTo>
                  <a:lnTo>
                    <a:pt x="268934" y="138880"/>
                  </a:lnTo>
                  <a:lnTo>
                    <a:pt x="310043" y="119460"/>
                  </a:lnTo>
                  <a:lnTo>
                    <a:pt x="352742" y="104087"/>
                  </a:lnTo>
                  <a:lnTo>
                    <a:pt x="396709" y="92858"/>
                  </a:lnTo>
                  <a:lnTo>
                    <a:pt x="441622" y="85873"/>
                  </a:lnTo>
                  <a:lnTo>
                    <a:pt x="487161" y="83228"/>
                  </a:lnTo>
                  <a:lnTo>
                    <a:pt x="533003" y="85023"/>
                  </a:lnTo>
                  <a:lnTo>
                    <a:pt x="578827" y="91354"/>
                  </a:lnTo>
                  <a:lnTo>
                    <a:pt x="624312" y="102321"/>
                  </a:lnTo>
                  <a:lnTo>
                    <a:pt x="669136" y="118020"/>
                  </a:lnTo>
                  <a:lnTo>
                    <a:pt x="712978" y="138551"/>
                  </a:lnTo>
                  <a:lnTo>
                    <a:pt x="755598" y="164215"/>
                  </a:lnTo>
                  <a:lnTo>
                    <a:pt x="795164" y="194086"/>
                  </a:lnTo>
                  <a:lnTo>
                    <a:pt x="831365" y="227888"/>
                  </a:lnTo>
                  <a:lnTo>
                    <a:pt x="863890" y="265348"/>
                  </a:lnTo>
                  <a:lnTo>
                    <a:pt x="892429" y="306191"/>
                  </a:lnTo>
                  <a:lnTo>
                    <a:pt x="963168" y="261995"/>
                  </a:lnTo>
                  <a:lnTo>
                    <a:pt x="936019" y="222304"/>
                  </a:lnTo>
                  <a:lnTo>
                    <a:pt x="906101" y="185683"/>
                  </a:lnTo>
                  <a:lnTo>
                    <a:pt x="873643" y="152184"/>
                  </a:lnTo>
                  <a:lnTo>
                    <a:pt x="838876" y="121861"/>
                  </a:lnTo>
                  <a:lnTo>
                    <a:pt x="802031" y="94767"/>
                  </a:lnTo>
                  <a:lnTo>
                    <a:pt x="763336" y="70956"/>
                  </a:lnTo>
                  <a:lnTo>
                    <a:pt x="723022" y="50481"/>
                  </a:lnTo>
                  <a:lnTo>
                    <a:pt x="681319" y="33394"/>
                  </a:lnTo>
                  <a:lnTo>
                    <a:pt x="638457" y="19749"/>
                  </a:lnTo>
                  <a:lnTo>
                    <a:pt x="594667" y="9600"/>
                  </a:lnTo>
                  <a:lnTo>
                    <a:pt x="550178" y="2999"/>
                  </a:lnTo>
                  <a:lnTo>
                    <a:pt x="505220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20923" y="2415539"/>
              <a:ext cx="947927" cy="8793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48939" y="2665475"/>
              <a:ext cx="714756" cy="34899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883153" y="2457830"/>
              <a:ext cx="824230" cy="755650"/>
            </a:xfrm>
            <a:custGeom>
              <a:avLst/>
              <a:gdLst/>
              <a:ahLst/>
              <a:cxnLst/>
              <a:rect l="l" t="t" r="r" b="b"/>
              <a:pathLst>
                <a:path w="824229" h="755650">
                  <a:moveTo>
                    <a:pt x="411860" y="0"/>
                  </a:moveTo>
                  <a:lnTo>
                    <a:pt x="363830" y="2540"/>
                  </a:lnTo>
                  <a:lnTo>
                    <a:pt x="317427" y="9971"/>
                  </a:lnTo>
                  <a:lnTo>
                    <a:pt x="272960" y="22011"/>
                  </a:lnTo>
                  <a:lnTo>
                    <a:pt x="230738" y="38375"/>
                  </a:lnTo>
                  <a:lnTo>
                    <a:pt x="191070" y="58781"/>
                  </a:lnTo>
                  <a:lnTo>
                    <a:pt x="154266" y="82945"/>
                  </a:lnTo>
                  <a:lnTo>
                    <a:pt x="120634" y="110585"/>
                  </a:lnTo>
                  <a:lnTo>
                    <a:pt x="90483" y="141416"/>
                  </a:lnTo>
                  <a:lnTo>
                    <a:pt x="64123" y="175156"/>
                  </a:lnTo>
                  <a:lnTo>
                    <a:pt x="41863" y="211521"/>
                  </a:lnTo>
                  <a:lnTo>
                    <a:pt x="24011" y="250228"/>
                  </a:lnTo>
                  <a:lnTo>
                    <a:pt x="10877" y="290995"/>
                  </a:lnTo>
                  <a:lnTo>
                    <a:pt x="2770" y="333536"/>
                  </a:lnTo>
                  <a:lnTo>
                    <a:pt x="0" y="377571"/>
                  </a:lnTo>
                  <a:lnTo>
                    <a:pt x="2770" y="421605"/>
                  </a:lnTo>
                  <a:lnTo>
                    <a:pt x="10877" y="464146"/>
                  </a:lnTo>
                  <a:lnTo>
                    <a:pt x="24011" y="504913"/>
                  </a:lnTo>
                  <a:lnTo>
                    <a:pt x="41863" y="543620"/>
                  </a:lnTo>
                  <a:lnTo>
                    <a:pt x="64123" y="579985"/>
                  </a:lnTo>
                  <a:lnTo>
                    <a:pt x="90483" y="613725"/>
                  </a:lnTo>
                  <a:lnTo>
                    <a:pt x="120634" y="644556"/>
                  </a:lnTo>
                  <a:lnTo>
                    <a:pt x="154266" y="672196"/>
                  </a:lnTo>
                  <a:lnTo>
                    <a:pt x="191070" y="696360"/>
                  </a:lnTo>
                  <a:lnTo>
                    <a:pt x="230738" y="716766"/>
                  </a:lnTo>
                  <a:lnTo>
                    <a:pt x="272960" y="733130"/>
                  </a:lnTo>
                  <a:lnTo>
                    <a:pt x="317427" y="745170"/>
                  </a:lnTo>
                  <a:lnTo>
                    <a:pt x="363830" y="752601"/>
                  </a:lnTo>
                  <a:lnTo>
                    <a:pt x="411860" y="755142"/>
                  </a:lnTo>
                  <a:lnTo>
                    <a:pt x="459891" y="752601"/>
                  </a:lnTo>
                  <a:lnTo>
                    <a:pt x="506294" y="745170"/>
                  </a:lnTo>
                  <a:lnTo>
                    <a:pt x="550761" y="733130"/>
                  </a:lnTo>
                  <a:lnTo>
                    <a:pt x="592983" y="716766"/>
                  </a:lnTo>
                  <a:lnTo>
                    <a:pt x="632651" y="696360"/>
                  </a:lnTo>
                  <a:lnTo>
                    <a:pt x="669455" y="672196"/>
                  </a:lnTo>
                  <a:lnTo>
                    <a:pt x="703087" y="644556"/>
                  </a:lnTo>
                  <a:lnTo>
                    <a:pt x="733238" y="613725"/>
                  </a:lnTo>
                  <a:lnTo>
                    <a:pt x="759598" y="579985"/>
                  </a:lnTo>
                  <a:lnTo>
                    <a:pt x="781858" y="543620"/>
                  </a:lnTo>
                  <a:lnTo>
                    <a:pt x="799710" y="504913"/>
                  </a:lnTo>
                  <a:lnTo>
                    <a:pt x="812844" y="464146"/>
                  </a:lnTo>
                  <a:lnTo>
                    <a:pt x="820951" y="421605"/>
                  </a:lnTo>
                  <a:lnTo>
                    <a:pt x="823721" y="377571"/>
                  </a:lnTo>
                  <a:lnTo>
                    <a:pt x="820951" y="333536"/>
                  </a:lnTo>
                  <a:lnTo>
                    <a:pt x="812844" y="290995"/>
                  </a:lnTo>
                  <a:lnTo>
                    <a:pt x="799710" y="250228"/>
                  </a:lnTo>
                  <a:lnTo>
                    <a:pt x="781858" y="211521"/>
                  </a:lnTo>
                  <a:lnTo>
                    <a:pt x="759598" y="175156"/>
                  </a:lnTo>
                  <a:lnTo>
                    <a:pt x="733238" y="141416"/>
                  </a:lnTo>
                  <a:lnTo>
                    <a:pt x="703087" y="110585"/>
                  </a:lnTo>
                  <a:lnTo>
                    <a:pt x="669455" y="82945"/>
                  </a:lnTo>
                  <a:lnTo>
                    <a:pt x="632651" y="58781"/>
                  </a:lnTo>
                  <a:lnTo>
                    <a:pt x="592983" y="38375"/>
                  </a:lnTo>
                  <a:lnTo>
                    <a:pt x="550761" y="22011"/>
                  </a:lnTo>
                  <a:lnTo>
                    <a:pt x="506294" y="9971"/>
                  </a:lnTo>
                  <a:lnTo>
                    <a:pt x="459891" y="2540"/>
                  </a:lnTo>
                  <a:lnTo>
                    <a:pt x="411860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883153" y="2457830"/>
              <a:ext cx="824230" cy="755650"/>
            </a:xfrm>
            <a:custGeom>
              <a:avLst/>
              <a:gdLst/>
              <a:ahLst/>
              <a:cxnLst/>
              <a:rect l="l" t="t" r="r" b="b"/>
              <a:pathLst>
                <a:path w="824229" h="755650">
                  <a:moveTo>
                    <a:pt x="0" y="377571"/>
                  </a:moveTo>
                  <a:lnTo>
                    <a:pt x="2770" y="333536"/>
                  </a:lnTo>
                  <a:lnTo>
                    <a:pt x="10877" y="290995"/>
                  </a:lnTo>
                  <a:lnTo>
                    <a:pt x="24011" y="250228"/>
                  </a:lnTo>
                  <a:lnTo>
                    <a:pt x="41863" y="211521"/>
                  </a:lnTo>
                  <a:lnTo>
                    <a:pt x="64123" y="175156"/>
                  </a:lnTo>
                  <a:lnTo>
                    <a:pt x="90483" y="141416"/>
                  </a:lnTo>
                  <a:lnTo>
                    <a:pt x="120634" y="110585"/>
                  </a:lnTo>
                  <a:lnTo>
                    <a:pt x="154266" y="82945"/>
                  </a:lnTo>
                  <a:lnTo>
                    <a:pt x="191070" y="58781"/>
                  </a:lnTo>
                  <a:lnTo>
                    <a:pt x="230738" y="38375"/>
                  </a:lnTo>
                  <a:lnTo>
                    <a:pt x="272960" y="22011"/>
                  </a:lnTo>
                  <a:lnTo>
                    <a:pt x="317427" y="9971"/>
                  </a:lnTo>
                  <a:lnTo>
                    <a:pt x="363830" y="2540"/>
                  </a:lnTo>
                  <a:lnTo>
                    <a:pt x="411860" y="0"/>
                  </a:lnTo>
                  <a:lnTo>
                    <a:pt x="459891" y="2540"/>
                  </a:lnTo>
                  <a:lnTo>
                    <a:pt x="506294" y="9971"/>
                  </a:lnTo>
                  <a:lnTo>
                    <a:pt x="550761" y="22011"/>
                  </a:lnTo>
                  <a:lnTo>
                    <a:pt x="592983" y="38375"/>
                  </a:lnTo>
                  <a:lnTo>
                    <a:pt x="632651" y="58781"/>
                  </a:lnTo>
                  <a:lnTo>
                    <a:pt x="669455" y="82945"/>
                  </a:lnTo>
                  <a:lnTo>
                    <a:pt x="703087" y="110585"/>
                  </a:lnTo>
                  <a:lnTo>
                    <a:pt x="733238" y="141416"/>
                  </a:lnTo>
                  <a:lnTo>
                    <a:pt x="759598" y="175156"/>
                  </a:lnTo>
                  <a:lnTo>
                    <a:pt x="781858" y="211521"/>
                  </a:lnTo>
                  <a:lnTo>
                    <a:pt x="799710" y="250228"/>
                  </a:lnTo>
                  <a:lnTo>
                    <a:pt x="812844" y="290995"/>
                  </a:lnTo>
                  <a:lnTo>
                    <a:pt x="820951" y="333536"/>
                  </a:lnTo>
                  <a:lnTo>
                    <a:pt x="823721" y="377571"/>
                  </a:lnTo>
                  <a:lnTo>
                    <a:pt x="820951" y="421605"/>
                  </a:lnTo>
                  <a:lnTo>
                    <a:pt x="812844" y="464146"/>
                  </a:lnTo>
                  <a:lnTo>
                    <a:pt x="799710" y="504913"/>
                  </a:lnTo>
                  <a:lnTo>
                    <a:pt x="781858" y="543620"/>
                  </a:lnTo>
                  <a:lnTo>
                    <a:pt x="759598" y="579985"/>
                  </a:lnTo>
                  <a:lnTo>
                    <a:pt x="733238" y="613725"/>
                  </a:lnTo>
                  <a:lnTo>
                    <a:pt x="703087" y="644556"/>
                  </a:lnTo>
                  <a:lnTo>
                    <a:pt x="669455" y="672196"/>
                  </a:lnTo>
                  <a:lnTo>
                    <a:pt x="632651" y="696360"/>
                  </a:lnTo>
                  <a:lnTo>
                    <a:pt x="592983" y="716766"/>
                  </a:lnTo>
                  <a:lnTo>
                    <a:pt x="550761" y="733130"/>
                  </a:lnTo>
                  <a:lnTo>
                    <a:pt x="506294" y="745170"/>
                  </a:lnTo>
                  <a:lnTo>
                    <a:pt x="459891" y="752601"/>
                  </a:lnTo>
                  <a:lnTo>
                    <a:pt x="411860" y="755142"/>
                  </a:lnTo>
                  <a:lnTo>
                    <a:pt x="363830" y="752601"/>
                  </a:lnTo>
                  <a:lnTo>
                    <a:pt x="317427" y="745170"/>
                  </a:lnTo>
                  <a:lnTo>
                    <a:pt x="272960" y="733130"/>
                  </a:lnTo>
                  <a:lnTo>
                    <a:pt x="230738" y="716766"/>
                  </a:lnTo>
                  <a:lnTo>
                    <a:pt x="191070" y="696360"/>
                  </a:lnTo>
                  <a:lnTo>
                    <a:pt x="154266" y="672196"/>
                  </a:lnTo>
                  <a:lnTo>
                    <a:pt x="120634" y="644556"/>
                  </a:lnTo>
                  <a:lnTo>
                    <a:pt x="90483" y="613725"/>
                  </a:lnTo>
                  <a:lnTo>
                    <a:pt x="64123" y="579985"/>
                  </a:lnTo>
                  <a:lnTo>
                    <a:pt x="41863" y="543620"/>
                  </a:lnTo>
                  <a:lnTo>
                    <a:pt x="24011" y="504913"/>
                  </a:lnTo>
                  <a:lnTo>
                    <a:pt x="10877" y="464146"/>
                  </a:lnTo>
                  <a:lnTo>
                    <a:pt x="2770" y="421605"/>
                  </a:lnTo>
                  <a:lnTo>
                    <a:pt x="0" y="377571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038094" y="2698750"/>
            <a:ext cx="513080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ts val="940"/>
              </a:lnSpc>
              <a:spcBef>
                <a:spcPts val="105"/>
              </a:spcBef>
            </a:pPr>
            <a:r>
              <a:rPr sz="800" spc="-5" dirty="0">
                <a:latin typeface="Times New Roman"/>
                <a:cs typeface="Times New Roman"/>
              </a:rPr>
              <a:t>STEM-</a:t>
            </a:r>
            <a:endParaRPr sz="800" dirty="0">
              <a:latin typeface="Times New Roman"/>
              <a:cs typeface="Times New Roman"/>
            </a:endParaRPr>
          </a:p>
          <a:p>
            <a:pPr algn="ctr">
              <a:lnSpc>
                <a:spcPts val="940"/>
              </a:lnSpc>
            </a:pPr>
            <a:r>
              <a:rPr lang="ru-RU" sz="800" spc="-10" dirty="0" smtClean="0">
                <a:latin typeface="Times New Roman"/>
                <a:cs typeface="Times New Roman"/>
              </a:rPr>
              <a:t>технологии</a:t>
            </a:r>
            <a:endParaRPr sz="800" dirty="0">
              <a:latin typeface="Times New Roman"/>
              <a:cs typeface="Times New Roman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2555748" y="1629155"/>
            <a:ext cx="6365113" cy="1984247"/>
            <a:chOff x="2555748" y="1629155"/>
            <a:chExt cx="6365113" cy="1984247"/>
          </a:xfrm>
        </p:grpSpPr>
        <p:sp>
          <p:nvSpPr>
            <p:cNvPr id="46" name="object 46"/>
            <p:cNvSpPr/>
            <p:nvPr/>
          </p:nvSpPr>
          <p:spPr>
            <a:xfrm>
              <a:off x="5868162" y="2564891"/>
              <a:ext cx="1224280" cy="488950"/>
            </a:xfrm>
            <a:custGeom>
              <a:avLst/>
              <a:gdLst/>
              <a:ahLst/>
              <a:cxnLst/>
              <a:rect l="l" t="t" r="r" b="b"/>
              <a:pathLst>
                <a:path w="1224279" h="488950">
                  <a:moveTo>
                    <a:pt x="0" y="488823"/>
                  </a:moveTo>
                  <a:lnTo>
                    <a:pt x="1224153" y="0"/>
                  </a:lnTo>
                </a:path>
              </a:pathLst>
            </a:custGeom>
            <a:ln w="5715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188970" y="2470784"/>
              <a:ext cx="24130" cy="87630"/>
            </a:xfrm>
            <a:custGeom>
              <a:avLst/>
              <a:gdLst/>
              <a:ahLst/>
              <a:cxnLst/>
              <a:rect l="l" t="t" r="r" b="b"/>
              <a:pathLst>
                <a:path w="24130" h="87630">
                  <a:moveTo>
                    <a:pt x="0" y="0"/>
                  </a:moveTo>
                  <a:lnTo>
                    <a:pt x="23749" y="87249"/>
                  </a:lnTo>
                </a:path>
              </a:pathLst>
            </a:custGeom>
            <a:ln w="25400">
              <a:solidFill>
                <a:srgbClr val="43BA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17520" y="2238755"/>
              <a:ext cx="301752" cy="30175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059938" y="2260980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108076" y="0"/>
                  </a:moveTo>
                  <a:lnTo>
                    <a:pt x="66008" y="8493"/>
                  </a:lnTo>
                  <a:lnTo>
                    <a:pt x="31654" y="31654"/>
                  </a:lnTo>
                  <a:lnTo>
                    <a:pt x="8493" y="66008"/>
                  </a:lnTo>
                  <a:lnTo>
                    <a:pt x="0" y="108077"/>
                  </a:lnTo>
                  <a:lnTo>
                    <a:pt x="8493" y="150145"/>
                  </a:lnTo>
                  <a:lnTo>
                    <a:pt x="31654" y="184499"/>
                  </a:lnTo>
                  <a:lnTo>
                    <a:pt x="66008" y="207660"/>
                  </a:lnTo>
                  <a:lnTo>
                    <a:pt x="108076" y="216154"/>
                  </a:lnTo>
                  <a:lnTo>
                    <a:pt x="150145" y="207660"/>
                  </a:lnTo>
                  <a:lnTo>
                    <a:pt x="184499" y="184499"/>
                  </a:lnTo>
                  <a:lnTo>
                    <a:pt x="207660" y="150145"/>
                  </a:lnTo>
                  <a:lnTo>
                    <a:pt x="216153" y="108077"/>
                  </a:lnTo>
                  <a:lnTo>
                    <a:pt x="207660" y="66008"/>
                  </a:lnTo>
                  <a:lnTo>
                    <a:pt x="184499" y="31654"/>
                  </a:lnTo>
                  <a:lnTo>
                    <a:pt x="150145" y="8493"/>
                  </a:lnTo>
                  <a:lnTo>
                    <a:pt x="108076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583813" y="2416555"/>
              <a:ext cx="156845" cy="150495"/>
            </a:xfrm>
            <a:custGeom>
              <a:avLst/>
              <a:gdLst/>
              <a:ahLst/>
              <a:cxnLst/>
              <a:rect l="l" t="t" r="r" b="b"/>
              <a:pathLst>
                <a:path w="156845" h="150494">
                  <a:moveTo>
                    <a:pt x="0" y="150241"/>
                  </a:moveTo>
                  <a:lnTo>
                    <a:pt x="156337" y="0"/>
                  </a:lnTo>
                </a:path>
              </a:pathLst>
            </a:custGeom>
            <a:ln w="25400">
              <a:solidFill>
                <a:srgbClr val="43BA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70732" y="2295143"/>
              <a:ext cx="300227" cy="30175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612769" y="2317876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108076" y="0"/>
                  </a:moveTo>
                  <a:lnTo>
                    <a:pt x="66008" y="8493"/>
                  </a:lnTo>
                  <a:lnTo>
                    <a:pt x="31654" y="31654"/>
                  </a:lnTo>
                  <a:lnTo>
                    <a:pt x="8493" y="66008"/>
                  </a:lnTo>
                  <a:lnTo>
                    <a:pt x="0" y="108076"/>
                  </a:lnTo>
                  <a:lnTo>
                    <a:pt x="8493" y="150145"/>
                  </a:lnTo>
                  <a:lnTo>
                    <a:pt x="31654" y="184499"/>
                  </a:lnTo>
                  <a:lnTo>
                    <a:pt x="66008" y="207660"/>
                  </a:lnTo>
                  <a:lnTo>
                    <a:pt x="108076" y="216153"/>
                  </a:lnTo>
                  <a:lnTo>
                    <a:pt x="150145" y="207660"/>
                  </a:lnTo>
                  <a:lnTo>
                    <a:pt x="184499" y="184499"/>
                  </a:lnTo>
                  <a:lnTo>
                    <a:pt x="207660" y="150145"/>
                  </a:lnTo>
                  <a:lnTo>
                    <a:pt x="216153" y="108076"/>
                  </a:lnTo>
                  <a:lnTo>
                    <a:pt x="207660" y="66008"/>
                  </a:lnTo>
                  <a:lnTo>
                    <a:pt x="184499" y="31654"/>
                  </a:lnTo>
                  <a:lnTo>
                    <a:pt x="150145" y="8493"/>
                  </a:lnTo>
                  <a:lnTo>
                    <a:pt x="108076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13660" y="3048508"/>
              <a:ext cx="364616" cy="33477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55951" y="3104133"/>
              <a:ext cx="216154" cy="216153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894203" y="2749169"/>
              <a:ext cx="127000" cy="29845"/>
            </a:xfrm>
            <a:custGeom>
              <a:avLst/>
              <a:gdLst/>
              <a:ahLst/>
              <a:cxnLst/>
              <a:rect l="l" t="t" r="r" b="b"/>
              <a:pathLst>
                <a:path w="127000" h="29844">
                  <a:moveTo>
                    <a:pt x="0" y="0"/>
                  </a:moveTo>
                  <a:lnTo>
                    <a:pt x="126746" y="29463"/>
                  </a:lnTo>
                </a:path>
              </a:pathLst>
            </a:custGeom>
            <a:ln w="25400">
              <a:solidFill>
                <a:srgbClr val="43BA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47188" y="2589275"/>
              <a:ext cx="301751" cy="301751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689987" y="2612136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108076" y="0"/>
                  </a:moveTo>
                  <a:lnTo>
                    <a:pt x="66008" y="8493"/>
                  </a:lnTo>
                  <a:lnTo>
                    <a:pt x="31654" y="31654"/>
                  </a:lnTo>
                  <a:lnTo>
                    <a:pt x="8493" y="66008"/>
                  </a:lnTo>
                  <a:lnTo>
                    <a:pt x="0" y="108076"/>
                  </a:lnTo>
                  <a:lnTo>
                    <a:pt x="8493" y="150145"/>
                  </a:lnTo>
                  <a:lnTo>
                    <a:pt x="31654" y="184499"/>
                  </a:lnTo>
                  <a:lnTo>
                    <a:pt x="66008" y="207660"/>
                  </a:lnTo>
                  <a:lnTo>
                    <a:pt x="108076" y="216153"/>
                  </a:lnTo>
                  <a:lnTo>
                    <a:pt x="150145" y="207660"/>
                  </a:lnTo>
                  <a:lnTo>
                    <a:pt x="184499" y="184499"/>
                  </a:lnTo>
                  <a:lnTo>
                    <a:pt x="207660" y="150145"/>
                  </a:lnTo>
                  <a:lnTo>
                    <a:pt x="216154" y="108076"/>
                  </a:lnTo>
                  <a:lnTo>
                    <a:pt x="207660" y="66008"/>
                  </a:lnTo>
                  <a:lnTo>
                    <a:pt x="184499" y="31654"/>
                  </a:lnTo>
                  <a:lnTo>
                    <a:pt x="150145" y="8493"/>
                  </a:lnTo>
                  <a:lnTo>
                    <a:pt x="108076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635883" y="2780919"/>
              <a:ext cx="1365250" cy="0"/>
            </a:xfrm>
            <a:custGeom>
              <a:avLst/>
              <a:gdLst/>
              <a:ahLst/>
              <a:cxnLst/>
              <a:rect l="l" t="t" r="r" b="b"/>
              <a:pathLst>
                <a:path w="1365250">
                  <a:moveTo>
                    <a:pt x="0" y="0"/>
                  </a:moveTo>
                  <a:lnTo>
                    <a:pt x="1364741" y="0"/>
                  </a:lnTo>
                </a:path>
              </a:pathLst>
            </a:custGeom>
            <a:ln w="57150">
              <a:solidFill>
                <a:srgbClr val="43BA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48072" y="2872295"/>
              <a:ext cx="435190" cy="68967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555748" y="2492883"/>
              <a:ext cx="357505" cy="342900"/>
            </a:xfrm>
            <a:custGeom>
              <a:avLst/>
              <a:gdLst/>
              <a:ahLst/>
              <a:cxnLst/>
              <a:rect l="l" t="t" r="r" b="b"/>
              <a:pathLst>
                <a:path w="357505" h="342900">
                  <a:moveTo>
                    <a:pt x="178562" y="0"/>
                  </a:moveTo>
                  <a:lnTo>
                    <a:pt x="136525" y="130937"/>
                  </a:lnTo>
                  <a:lnTo>
                    <a:pt x="0" y="130937"/>
                  </a:lnTo>
                  <a:lnTo>
                    <a:pt x="110362" y="211962"/>
                  </a:lnTo>
                  <a:lnTo>
                    <a:pt x="68199" y="342900"/>
                  </a:lnTo>
                  <a:lnTo>
                    <a:pt x="178562" y="262000"/>
                  </a:lnTo>
                  <a:lnTo>
                    <a:pt x="289051" y="342900"/>
                  </a:lnTo>
                  <a:lnTo>
                    <a:pt x="246887" y="211962"/>
                  </a:lnTo>
                  <a:lnTo>
                    <a:pt x="357250" y="130937"/>
                  </a:lnTo>
                  <a:lnTo>
                    <a:pt x="220725" y="130937"/>
                  </a:lnTo>
                  <a:lnTo>
                    <a:pt x="17856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555748" y="2492883"/>
              <a:ext cx="357505" cy="342900"/>
            </a:xfrm>
            <a:custGeom>
              <a:avLst/>
              <a:gdLst/>
              <a:ahLst/>
              <a:cxnLst/>
              <a:rect l="l" t="t" r="r" b="b"/>
              <a:pathLst>
                <a:path w="357505" h="342900">
                  <a:moveTo>
                    <a:pt x="0" y="130937"/>
                  </a:moveTo>
                  <a:lnTo>
                    <a:pt x="136525" y="130937"/>
                  </a:lnTo>
                  <a:lnTo>
                    <a:pt x="178562" y="0"/>
                  </a:lnTo>
                  <a:lnTo>
                    <a:pt x="220725" y="130937"/>
                  </a:lnTo>
                  <a:lnTo>
                    <a:pt x="357250" y="130937"/>
                  </a:lnTo>
                  <a:lnTo>
                    <a:pt x="246887" y="211962"/>
                  </a:lnTo>
                  <a:lnTo>
                    <a:pt x="289051" y="342900"/>
                  </a:lnTo>
                  <a:lnTo>
                    <a:pt x="178562" y="262000"/>
                  </a:lnTo>
                  <a:lnTo>
                    <a:pt x="68199" y="342900"/>
                  </a:lnTo>
                  <a:lnTo>
                    <a:pt x="110362" y="211962"/>
                  </a:lnTo>
                  <a:lnTo>
                    <a:pt x="0" y="1309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460486" y="2852927"/>
              <a:ext cx="460375" cy="432434"/>
            </a:xfrm>
            <a:custGeom>
              <a:avLst/>
              <a:gdLst/>
              <a:ahLst/>
              <a:cxnLst/>
              <a:rect l="l" t="t" r="r" b="b"/>
              <a:pathLst>
                <a:path w="460375" h="432435">
                  <a:moveTo>
                    <a:pt x="229997" y="0"/>
                  </a:moveTo>
                  <a:lnTo>
                    <a:pt x="175641" y="164973"/>
                  </a:lnTo>
                  <a:lnTo>
                    <a:pt x="0" y="164973"/>
                  </a:lnTo>
                  <a:lnTo>
                    <a:pt x="142113" y="267081"/>
                  </a:lnTo>
                  <a:lnTo>
                    <a:pt x="87757" y="432054"/>
                  </a:lnTo>
                  <a:lnTo>
                    <a:pt x="229997" y="330073"/>
                  </a:lnTo>
                  <a:lnTo>
                    <a:pt x="372110" y="432054"/>
                  </a:lnTo>
                  <a:lnTo>
                    <a:pt x="317754" y="267081"/>
                  </a:lnTo>
                  <a:lnTo>
                    <a:pt x="459867" y="164973"/>
                  </a:lnTo>
                  <a:lnTo>
                    <a:pt x="284225" y="164973"/>
                  </a:lnTo>
                  <a:lnTo>
                    <a:pt x="22999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460486" y="2852927"/>
              <a:ext cx="460375" cy="432434"/>
            </a:xfrm>
            <a:custGeom>
              <a:avLst/>
              <a:gdLst/>
              <a:ahLst/>
              <a:cxnLst/>
              <a:rect l="l" t="t" r="r" b="b"/>
              <a:pathLst>
                <a:path w="460375" h="432435">
                  <a:moveTo>
                    <a:pt x="0" y="164973"/>
                  </a:moveTo>
                  <a:lnTo>
                    <a:pt x="175641" y="164973"/>
                  </a:lnTo>
                  <a:lnTo>
                    <a:pt x="229997" y="0"/>
                  </a:lnTo>
                  <a:lnTo>
                    <a:pt x="284225" y="164973"/>
                  </a:lnTo>
                  <a:lnTo>
                    <a:pt x="459867" y="164973"/>
                  </a:lnTo>
                  <a:lnTo>
                    <a:pt x="317754" y="267081"/>
                  </a:lnTo>
                  <a:lnTo>
                    <a:pt x="372110" y="432054"/>
                  </a:lnTo>
                  <a:lnTo>
                    <a:pt x="229997" y="330073"/>
                  </a:lnTo>
                  <a:lnTo>
                    <a:pt x="87757" y="432054"/>
                  </a:lnTo>
                  <a:lnTo>
                    <a:pt x="142113" y="267081"/>
                  </a:lnTo>
                  <a:lnTo>
                    <a:pt x="0" y="164973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940170" y="3143250"/>
              <a:ext cx="308610" cy="285750"/>
            </a:xfrm>
            <a:custGeom>
              <a:avLst/>
              <a:gdLst/>
              <a:ahLst/>
              <a:cxnLst/>
              <a:rect l="l" t="t" r="r" b="b"/>
              <a:pathLst>
                <a:path w="308610" h="285750">
                  <a:moveTo>
                    <a:pt x="154177" y="0"/>
                  </a:moveTo>
                  <a:lnTo>
                    <a:pt x="105468" y="7287"/>
                  </a:lnTo>
                  <a:lnTo>
                    <a:pt x="63148" y="27578"/>
                  </a:lnTo>
                  <a:lnTo>
                    <a:pt x="29764" y="58512"/>
                  </a:lnTo>
                  <a:lnTo>
                    <a:pt x="7865" y="97731"/>
                  </a:lnTo>
                  <a:lnTo>
                    <a:pt x="0" y="142875"/>
                  </a:lnTo>
                  <a:lnTo>
                    <a:pt x="7865" y="188018"/>
                  </a:lnTo>
                  <a:lnTo>
                    <a:pt x="29764" y="227237"/>
                  </a:lnTo>
                  <a:lnTo>
                    <a:pt x="63148" y="258171"/>
                  </a:lnTo>
                  <a:lnTo>
                    <a:pt x="105468" y="278462"/>
                  </a:lnTo>
                  <a:lnTo>
                    <a:pt x="154177" y="285750"/>
                  </a:lnTo>
                  <a:lnTo>
                    <a:pt x="202935" y="278462"/>
                  </a:lnTo>
                  <a:lnTo>
                    <a:pt x="245262" y="258171"/>
                  </a:lnTo>
                  <a:lnTo>
                    <a:pt x="278627" y="227237"/>
                  </a:lnTo>
                  <a:lnTo>
                    <a:pt x="300502" y="188018"/>
                  </a:lnTo>
                  <a:lnTo>
                    <a:pt x="308355" y="142875"/>
                  </a:lnTo>
                  <a:lnTo>
                    <a:pt x="300502" y="97731"/>
                  </a:lnTo>
                  <a:lnTo>
                    <a:pt x="278627" y="58512"/>
                  </a:lnTo>
                  <a:lnTo>
                    <a:pt x="245262" y="27578"/>
                  </a:lnTo>
                  <a:lnTo>
                    <a:pt x="202935" y="7287"/>
                  </a:lnTo>
                  <a:lnTo>
                    <a:pt x="15417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355973" y="3140963"/>
              <a:ext cx="357505" cy="342900"/>
            </a:xfrm>
            <a:custGeom>
              <a:avLst/>
              <a:gdLst/>
              <a:ahLst/>
              <a:cxnLst/>
              <a:rect l="l" t="t" r="r" b="b"/>
              <a:pathLst>
                <a:path w="357504" h="342900">
                  <a:moveTo>
                    <a:pt x="178562" y="0"/>
                  </a:moveTo>
                  <a:lnTo>
                    <a:pt x="136398" y="130937"/>
                  </a:lnTo>
                  <a:lnTo>
                    <a:pt x="0" y="130937"/>
                  </a:lnTo>
                  <a:lnTo>
                    <a:pt x="110362" y="211962"/>
                  </a:lnTo>
                  <a:lnTo>
                    <a:pt x="68199" y="342900"/>
                  </a:lnTo>
                  <a:lnTo>
                    <a:pt x="178562" y="262000"/>
                  </a:lnTo>
                  <a:lnTo>
                    <a:pt x="288925" y="342900"/>
                  </a:lnTo>
                  <a:lnTo>
                    <a:pt x="246761" y="211962"/>
                  </a:lnTo>
                  <a:lnTo>
                    <a:pt x="357250" y="130937"/>
                  </a:lnTo>
                  <a:lnTo>
                    <a:pt x="220725" y="130937"/>
                  </a:lnTo>
                  <a:lnTo>
                    <a:pt x="17856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355973" y="3140963"/>
              <a:ext cx="357505" cy="342900"/>
            </a:xfrm>
            <a:custGeom>
              <a:avLst/>
              <a:gdLst/>
              <a:ahLst/>
              <a:cxnLst/>
              <a:rect l="l" t="t" r="r" b="b"/>
              <a:pathLst>
                <a:path w="357504" h="342900">
                  <a:moveTo>
                    <a:pt x="0" y="130937"/>
                  </a:moveTo>
                  <a:lnTo>
                    <a:pt x="136398" y="130937"/>
                  </a:lnTo>
                  <a:lnTo>
                    <a:pt x="178562" y="0"/>
                  </a:lnTo>
                  <a:lnTo>
                    <a:pt x="220725" y="130937"/>
                  </a:lnTo>
                  <a:lnTo>
                    <a:pt x="357250" y="130937"/>
                  </a:lnTo>
                  <a:lnTo>
                    <a:pt x="246761" y="211962"/>
                  </a:lnTo>
                  <a:lnTo>
                    <a:pt x="288925" y="342900"/>
                  </a:lnTo>
                  <a:lnTo>
                    <a:pt x="178562" y="262000"/>
                  </a:lnTo>
                  <a:lnTo>
                    <a:pt x="68199" y="342900"/>
                  </a:lnTo>
                  <a:lnTo>
                    <a:pt x="110362" y="211962"/>
                  </a:lnTo>
                  <a:lnTo>
                    <a:pt x="0" y="1309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238744" y="1874519"/>
              <a:ext cx="324611" cy="277367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292338" y="1908936"/>
              <a:ext cx="217804" cy="161925"/>
            </a:xfrm>
            <a:custGeom>
              <a:avLst/>
              <a:gdLst/>
              <a:ahLst/>
              <a:cxnLst/>
              <a:rect l="l" t="t" r="r" b="b"/>
              <a:pathLst>
                <a:path w="217804" h="161925">
                  <a:moveTo>
                    <a:pt x="217677" y="0"/>
                  </a:moveTo>
                  <a:lnTo>
                    <a:pt x="0" y="161543"/>
                  </a:lnTo>
                </a:path>
              </a:pathLst>
            </a:custGeom>
            <a:ln w="38100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60107" y="2823972"/>
              <a:ext cx="333755" cy="512063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020306" y="2852927"/>
              <a:ext cx="214629" cy="408305"/>
            </a:xfrm>
            <a:custGeom>
              <a:avLst/>
              <a:gdLst/>
              <a:ahLst/>
              <a:cxnLst/>
              <a:rect l="l" t="t" r="r" b="b"/>
              <a:pathLst>
                <a:path w="214629" h="408304">
                  <a:moveTo>
                    <a:pt x="0" y="408050"/>
                  </a:moveTo>
                  <a:lnTo>
                    <a:pt x="214249" y="0"/>
                  </a:lnTo>
                </a:path>
              </a:pathLst>
            </a:custGeom>
            <a:ln w="38099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61988" y="3189731"/>
              <a:ext cx="423672" cy="42367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6804279" y="3212972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4" h="338454">
                  <a:moveTo>
                    <a:pt x="169164" y="0"/>
                  </a:moveTo>
                  <a:lnTo>
                    <a:pt x="124177" y="6048"/>
                  </a:lnTo>
                  <a:lnTo>
                    <a:pt x="83763" y="23113"/>
                  </a:lnTo>
                  <a:lnTo>
                    <a:pt x="49529" y="49577"/>
                  </a:lnTo>
                  <a:lnTo>
                    <a:pt x="23085" y="83820"/>
                  </a:lnTo>
                  <a:lnTo>
                    <a:pt x="6039" y="124221"/>
                  </a:lnTo>
                  <a:lnTo>
                    <a:pt x="0" y="169163"/>
                  </a:lnTo>
                  <a:lnTo>
                    <a:pt x="6039" y="214159"/>
                  </a:lnTo>
                  <a:lnTo>
                    <a:pt x="23085" y="254597"/>
                  </a:lnTo>
                  <a:lnTo>
                    <a:pt x="49530" y="288861"/>
                  </a:lnTo>
                  <a:lnTo>
                    <a:pt x="83763" y="315336"/>
                  </a:lnTo>
                  <a:lnTo>
                    <a:pt x="124177" y="332406"/>
                  </a:lnTo>
                  <a:lnTo>
                    <a:pt x="169164" y="338454"/>
                  </a:lnTo>
                  <a:lnTo>
                    <a:pt x="214159" y="332406"/>
                  </a:lnTo>
                  <a:lnTo>
                    <a:pt x="254597" y="315336"/>
                  </a:lnTo>
                  <a:lnTo>
                    <a:pt x="288861" y="288861"/>
                  </a:lnTo>
                  <a:lnTo>
                    <a:pt x="315336" y="254597"/>
                  </a:lnTo>
                  <a:lnTo>
                    <a:pt x="332406" y="214159"/>
                  </a:lnTo>
                  <a:lnTo>
                    <a:pt x="338454" y="169163"/>
                  </a:lnTo>
                  <a:lnTo>
                    <a:pt x="332406" y="124221"/>
                  </a:lnTo>
                  <a:lnTo>
                    <a:pt x="315336" y="83820"/>
                  </a:lnTo>
                  <a:lnTo>
                    <a:pt x="288861" y="49577"/>
                  </a:lnTo>
                  <a:lnTo>
                    <a:pt x="254597" y="23113"/>
                  </a:lnTo>
                  <a:lnTo>
                    <a:pt x="214159" y="6048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59139" y="1629155"/>
              <a:ext cx="423672" cy="42367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8401685" y="1651253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4" h="338455">
                  <a:moveTo>
                    <a:pt x="169291" y="0"/>
                  </a:moveTo>
                  <a:lnTo>
                    <a:pt x="124295" y="6039"/>
                  </a:lnTo>
                  <a:lnTo>
                    <a:pt x="83857" y="23085"/>
                  </a:lnTo>
                  <a:lnTo>
                    <a:pt x="49593" y="49530"/>
                  </a:lnTo>
                  <a:lnTo>
                    <a:pt x="23118" y="83763"/>
                  </a:lnTo>
                  <a:lnTo>
                    <a:pt x="6048" y="124177"/>
                  </a:lnTo>
                  <a:lnTo>
                    <a:pt x="0" y="169163"/>
                  </a:lnTo>
                  <a:lnTo>
                    <a:pt x="6048" y="214159"/>
                  </a:lnTo>
                  <a:lnTo>
                    <a:pt x="23118" y="254597"/>
                  </a:lnTo>
                  <a:lnTo>
                    <a:pt x="49593" y="288861"/>
                  </a:lnTo>
                  <a:lnTo>
                    <a:pt x="83857" y="315336"/>
                  </a:lnTo>
                  <a:lnTo>
                    <a:pt x="124295" y="332406"/>
                  </a:lnTo>
                  <a:lnTo>
                    <a:pt x="169291" y="338455"/>
                  </a:lnTo>
                  <a:lnTo>
                    <a:pt x="214233" y="332406"/>
                  </a:lnTo>
                  <a:lnTo>
                    <a:pt x="254635" y="315336"/>
                  </a:lnTo>
                  <a:lnTo>
                    <a:pt x="288877" y="288861"/>
                  </a:lnTo>
                  <a:lnTo>
                    <a:pt x="315341" y="254597"/>
                  </a:lnTo>
                  <a:lnTo>
                    <a:pt x="332406" y="214159"/>
                  </a:lnTo>
                  <a:lnTo>
                    <a:pt x="338455" y="169163"/>
                  </a:lnTo>
                  <a:lnTo>
                    <a:pt x="332406" y="124177"/>
                  </a:lnTo>
                  <a:lnTo>
                    <a:pt x="315341" y="83763"/>
                  </a:lnTo>
                  <a:lnTo>
                    <a:pt x="288877" y="49530"/>
                  </a:lnTo>
                  <a:lnTo>
                    <a:pt x="254635" y="23085"/>
                  </a:lnTo>
                  <a:lnTo>
                    <a:pt x="214233" y="6039"/>
                  </a:lnTo>
                  <a:lnTo>
                    <a:pt x="169291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9" name="object 7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357623" y="4214876"/>
            <a:ext cx="247903" cy="247776"/>
          </a:xfrm>
          <a:prstGeom prst="rect">
            <a:avLst/>
          </a:prstGeom>
        </p:spPr>
      </p:pic>
      <p:sp>
        <p:nvSpPr>
          <p:cNvPr id="123" name="Прямоугольник 122"/>
          <p:cNvSpPr/>
          <p:nvPr/>
        </p:nvSpPr>
        <p:spPr>
          <a:xfrm>
            <a:off x="125885" y="675237"/>
            <a:ext cx="8678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79040" lvl="0">
              <a:spcBef>
                <a:spcPts val="95"/>
              </a:spcBef>
            </a:pPr>
            <a:r>
              <a:rPr lang="ru-RU" sz="1600" b="1" spc="114" dirty="0">
                <a:solidFill>
                  <a:srgbClr val="17375E"/>
                </a:solidFill>
                <a:latin typeface="Cambria"/>
                <a:cs typeface="Cambria"/>
              </a:rPr>
              <a:t>Участие</a:t>
            </a:r>
            <a:r>
              <a:rPr lang="ru-RU" sz="1600" b="1" spc="1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600" b="1" spc="100" dirty="0">
                <a:solidFill>
                  <a:srgbClr val="17375E"/>
                </a:solidFill>
                <a:latin typeface="Cambria"/>
                <a:cs typeface="Cambria"/>
              </a:rPr>
              <a:t>педагогов</a:t>
            </a:r>
            <a:r>
              <a:rPr lang="ru-RU" sz="1600" b="1" spc="229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600" b="1" spc="14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lang="ru-RU" sz="1600" b="1" spc="1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600" b="1" spc="105" dirty="0">
                <a:solidFill>
                  <a:srgbClr val="17375E"/>
                </a:solidFill>
                <a:latin typeface="Cambria"/>
                <a:cs typeface="Cambria"/>
              </a:rPr>
              <a:t>инновационной</a:t>
            </a:r>
            <a:r>
              <a:rPr lang="ru-RU" sz="1600" b="1" spc="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600" b="1" spc="105" dirty="0">
                <a:solidFill>
                  <a:srgbClr val="17375E"/>
                </a:solidFill>
                <a:latin typeface="Cambria"/>
                <a:cs typeface="Cambria"/>
              </a:rPr>
              <a:t>деятельности</a:t>
            </a:r>
            <a:endParaRPr lang="ru-RU" sz="16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26" name="Рисунок 12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" y="5692129"/>
            <a:ext cx="2133347" cy="1130716"/>
          </a:xfrm>
          <a:prstGeom prst="rect">
            <a:avLst/>
          </a:prstGeom>
        </p:spPr>
      </p:pic>
      <p:sp>
        <p:nvSpPr>
          <p:cNvPr id="87" name="Скругленный прямоугольник 86"/>
          <p:cNvSpPr/>
          <p:nvPr/>
        </p:nvSpPr>
        <p:spPr>
          <a:xfrm>
            <a:off x="2494482" y="76200"/>
            <a:ext cx="6477000" cy="437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Растем познавая, учимся играя!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8" name="object 25"/>
          <p:cNvGrpSpPr/>
          <p:nvPr/>
        </p:nvGrpSpPr>
        <p:grpSpPr>
          <a:xfrm>
            <a:off x="6290056" y="3529521"/>
            <a:ext cx="1460500" cy="1457325"/>
            <a:chOff x="7030211" y="1731264"/>
            <a:chExt cx="1460500" cy="1457325"/>
          </a:xfrm>
        </p:grpSpPr>
        <p:pic>
          <p:nvPicPr>
            <p:cNvPr id="89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0211" y="1731264"/>
              <a:ext cx="1459992" cy="1456943"/>
            </a:xfrm>
            <a:prstGeom prst="rect">
              <a:avLst/>
            </a:prstGeom>
          </p:spPr>
        </p:pic>
        <p:sp>
          <p:nvSpPr>
            <p:cNvPr id="90" name="object 27"/>
            <p:cNvSpPr/>
            <p:nvPr/>
          </p:nvSpPr>
          <p:spPr>
            <a:xfrm>
              <a:off x="7092314" y="1772793"/>
              <a:ext cx="1336040" cy="1334135"/>
            </a:xfrm>
            <a:custGeom>
              <a:avLst/>
              <a:gdLst/>
              <a:ahLst/>
              <a:cxnLst/>
              <a:rect l="l" t="t" r="r" b="b"/>
              <a:pathLst>
                <a:path w="1336040" h="1334135">
                  <a:moveTo>
                    <a:pt x="667765" y="0"/>
                  </a:moveTo>
                  <a:lnTo>
                    <a:pt x="620075" y="1675"/>
                  </a:lnTo>
                  <a:lnTo>
                    <a:pt x="573290" y="6625"/>
                  </a:lnTo>
                  <a:lnTo>
                    <a:pt x="527523" y="14737"/>
                  </a:lnTo>
                  <a:lnTo>
                    <a:pt x="482887" y="25898"/>
                  </a:lnTo>
                  <a:lnTo>
                    <a:pt x="439495" y="39995"/>
                  </a:lnTo>
                  <a:lnTo>
                    <a:pt x="397461" y="56915"/>
                  </a:lnTo>
                  <a:lnTo>
                    <a:pt x="356897" y="76545"/>
                  </a:lnTo>
                  <a:lnTo>
                    <a:pt x="317915" y="98773"/>
                  </a:lnTo>
                  <a:lnTo>
                    <a:pt x="280630" y="123484"/>
                  </a:lnTo>
                  <a:lnTo>
                    <a:pt x="245154" y="150567"/>
                  </a:lnTo>
                  <a:lnTo>
                    <a:pt x="211600" y="179907"/>
                  </a:lnTo>
                  <a:lnTo>
                    <a:pt x="180081" y="211393"/>
                  </a:lnTo>
                  <a:lnTo>
                    <a:pt x="150711" y="244911"/>
                  </a:lnTo>
                  <a:lnTo>
                    <a:pt x="123601" y="280348"/>
                  </a:lnTo>
                  <a:lnTo>
                    <a:pt x="98865" y="317591"/>
                  </a:lnTo>
                  <a:lnTo>
                    <a:pt x="76616" y="356528"/>
                  </a:lnTo>
                  <a:lnTo>
                    <a:pt x="56967" y="397045"/>
                  </a:lnTo>
                  <a:lnTo>
                    <a:pt x="40031" y="439029"/>
                  </a:lnTo>
                  <a:lnTo>
                    <a:pt x="25921" y="482367"/>
                  </a:lnTo>
                  <a:lnTo>
                    <a:pt x="14750" y="526947"/>
                  </a:lnTo>
                  <a:lnTo>
                    <a:pt x="6631" y="572655"/>
                  </a:lnTo>
                  <a:lnTo>
                    <a:pt x="1676" y="619378"/>
                  </a:lnTo>
                  <a:lnTo>
                    <a:pt x="0" y="667004"/>
                  </a:lnTo>
                  <a:lnTo>
                    <a:pt x="1676" y="714645"/>
                  </a:lnTo>
                  <a:lnTo>
                    <a:pt x="6631" y="761383"/>
                  </a:lnTo>
                  <a:lnTo>
                    <a:pt x="14750" y="807104"/>
                  </a:lnTo>
                  <a:lnTo>
                    <a:pt x="25921" y="851695"/>
                  </a:lnTo>
                  <a:lnTo>
                    <a:pt x="40031" y="895044"/>
                  </a:lnTo>
                  <a:lnTo>
                    <a:pt x="56967" y="937038"/>
                  </a:lnTo>
                  <a:lnTo>
                    <a:pt x="76616" y="977563"/>
                  </a:lnTo>
                  <a:lnTo>
                    <a:pt x="98865" y="1016507"/>
                  </a:lnTo>
                  <a:lnTo>
                    <a:pt x="123601" y="1053757"/>
                  </a:lnTo>
                  <a:lnTo>
                    <a:pt x="150711" y="1089200"/>
                  </a:lnTo>
                  <a:lnTo>
                    <a:pt x="180081" y="1122723"/>
                  </a:lnTo>
                  <a:lnTo>
                    <a:pt x="211600" y="1154213"/>
                  </a:lnTo>
                  <a:lnTo>
                    <a:pt x="245154" y="1183557"/>
                  </a:lnTo>
                  <a:lnTo>
                    <a:pt x="280630" y="1210642"/>
                  </a:lnTo>
                  <a:lnTo>
                    <a:pt x="317915" y="1235356"/>
                  </a:lnTo>
                  <a:lnTo>
                    <a:pt x="356897" y="1257585"/>
                  </a:lnTo>
                  <a:lnTo>
                    <a:pt x="397461" y="1277217"/>
                  </a:lnTo>
                  <a:lnTo>
                    <a:pt x="439495" y="1294138"/>
                  </a:lnTo>
                  <a:lnTo>
                    <a:pt x="482887" y="1308235"/>
                  </a:lnTo>
                  <a:lnTo>
                    <a:pt x="527523" y="1319397"/>
                  </a:lnTo>
                  <a:lnTo>
                    <a:pt x="573290" y="1327509"/>
                  </a:lnTo>
                  <a:lnTo>
                    <a:pt x="620075" y="1332459"/>
                  </a:lnTo>
                  <a:lnTo>
                    <a:pt x="667765" y="1334135"/>
                  </a:lnTo>
                  <a:lnTo>
                    <a:pt x="715456" y="1332459"/>
                  </a:lnTo>
                  <a:lnTo>
                    <a:pt x="762241" y="1327509"/>
                  </a:lnTo>
                  <a:lnTo>
                    <a:pt x="808008" y="1319397"/>
                  </a:lnTo>
                  <a:lnTo>
                    <a:pt x="852644" y="1308235"/>
                  </a:lnTo>
                  <a:lnTo>
                    <a:pt x="896036" y="1294138"/>
                  </a:lnTo>
                  <a:lnTo>
                    <a:pt x="938070" y="1277217"/>
                  </a:lnTo>
                  <a:lnTo>
                    <a:pt x="978634" y="1257585"/>
                  </a:lnTo>
                  <a:lnTo>
                    <a:pt x="1017616" y="1235356"/>
                  </a:lnTo>
                  <a:lnTo>
                    <a:pt x="1054901" y="1210642"/>
                  </a:lnTo>
                  <a:lnTo>
                    <a:pt x="1090377" y="1183557"/>
                  </a:lnTo>
                  <a:lnTo>
                    <a:pt x="1123931" y="1154213"/>
                  </a:lnTo>
                  <a:lnTo>
                    <a:pt x="1155450" y="1122723"/>
                  </a:lnTo>
                  <a:lnTo>
                    <a:pt x="1184820" y="1089200"/>
                  </a:lnTo>
                  <a:lnTo>
                    <a:pt x="1211930" y="1053757"/>
                  </a:lnTo>
                  <a:lnTo>
                    <a:pt x="1236666" y="1016507"/>
                  </a:lnTo>
                  <a:lnTo>
                    <a:pt x="1258915" y="977563"/>
                  </a:lnTo>
                  <a:lnTo>
                    <a:pt x="1278564" y="937038"/>
                  </a:lnTo>
                  <a:lnTo>
                    <a:pt x="1295500" y="895044"/>
                  </a:lnTo>
                  <a:lnTo>
                    <a:pt x="1309610" y="851695"/>
                  </a:lnTo>
                  <a:lnTo>
                    <a:pt x="1320781" y="807104"/>
                  </a:lnTo>
                  <a:lnTo>
                    <a:pt x="1328900" y="761383"/>
                  </a:lnTo>
                  <a:lnTo>
                    <a:pt x="1333855" y="714645"/>
                  </a:lnTo>
                  <a:lnTo>
                    <a:pt x="1335531" y="667004"/>
                  </a:lnTo>
                  <a:lnTo>
                    <a:pt x="1333855" y="619378"/>
                  </a:lnTo>
                  <a:lnTo>
                    <a:pt x="1328900" y="572655"/>
                  </a:lnTo>
                  <a:lnTo>
                    <a:pt x="1320781" y="526947"/>
                  </a:lnTo>
                  <a:lnTo>
                    <a:pt x="1309610" y="482367"/>
                  </a:lnTo>
                  <a:lnTo>
                    <a:pt x="1295500" y="439029"/>
                  </a:lnTo>
                  <a:lnTo>
                    <a:pt x="1278564" y="397045"/>
                  </a:lnTo>
                  <a:lnTo>
                    <a:pt x="1258915" y="356528"/>
                  </a:lnTo>
                  <a:lnTo>
                    <a:pt x="1236666" y="317591"/>
                  </a:lnTo>
                  <a:lnTo>
                    <a:pt x="1211930" y="280348"/>
                  </a:lnTo>
                  <a:lnTo>
                    <a:pt x="1184820" y="244911"/>
                  </a:lnTo>
                  <a:lnTo>
                    <a:pt x="1155450" y="211393"/>
                  </a:lnTo>
                  <a:lnTo>
                    <a:pt x="1123931" y="179907"/>
                  </a:lnTo>
                  <a:lnTo>
                    <a:pt x="1090377" y="150567"/>
                  </a:lnTo>
                  <a:lnTo>
                    <a:pt x="1054901" y="123484"/>
                  </a:lnTo>
                  <a:lnTo>
                    <a:pt x="1017616" y="98773"/>
                  </a:lnTo>
                  <a:lnTo>
                    <a:pt x="978634" y="76545"/>
                  </a:lnTo>
                  <a:lnTo>
                    <a:pt x="938070" y="56915"/>
                  </a:lnTo>
                  <a:lnTo>
                    <a:pt x="896036" y="39995"/>
                  </a:lnTo>
                  <a:lnTo>
                    <a:pt x="852644" y="25898"/>
                  </a:lnTo>
                  <a:lnTo>
                    <a:pt x="808008" y="14737"/>
                  </a:lnTo>
                  <a:lnTo>
                    <a:pt x="762241" y="6625"/>
                  </a:lnTo>
                  <a:lnTo>
                    <a:pt x="715456" y="1675"/>
                  </a:lnTo>
                  <a:lnTo>
                    <a:pt x="66776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28"/>
            <p:cNvSpPr/>
            <p:nvPr/>
          </p:nvSpPr>
          <p:spPr>
            <a:xfrm>
              <a:off x="7092314" y="1772793"/>
              <a:ext cx="1336040" cy="1334135"/>
            </a:xfrm>
            <a:custGeom>
              <a:avLst/>
              <a:gdLst/>
              <a:ahLst/>
              <a:cxnLst/>
              <a:rect l="l" t="t" r="r" b="b"/>
              <a:pathLst>
                <a:path w="1336040" h="1334135">
                  <a:moveTo>
                    <a:pt x="0" y="667004"/>
                  </a:moveTo>
                  <a:lnTo>
                    <a:pt x="1676" y="619378"/>
                  </a:lnTo>
                  <a:lnTo>
                    <a:pt x="6631" y="572655"/>
                  </a:lnTo>
                  <a:lnTo>
                    <a:pt x="14750" y="526947"/>
                  </a:lnTo>
                  <a:lnTo>
                    <a:pt x="25921" y="482367"/>
                  </a:lnTo>
                  <a:lnTo>
                    <a:pt x="40031" y="439029"/>
                  </a:lnTo>
                  <a:lnTo>
                    <a:pt x="56967" y="397045"/>
                  </a:lnTo>
                  <a:lnTo>
                    <a:pt x="76616" y="356528"/>
                  </a:lnTo>
                  <a:lnTo>
                    <a:pt x="98865" y="317591"/>
                  </a:lnTo>
                  <a:lnTo>
                    <a:pt x="123601" y="280348"/>
                  </a:lnTo>
                  <a:lnTo>
                    <a:pt x="150711" y="244911"/>
                  </a:lnTo>
                  <a:lnTo>
                    <a:pt x="180081" y="211393"/>
                  </a:lnTo>
                  <a:lnTo>
                    <a:pt x="211600" y="179907"/>
                  </a:lnTo>
                  <a:lnTo>
                    <a:pt x="245154" y="150567"/>
                  </a:lnTo>
                  <a:lnTo>
                    <a:pt x="280630" y="123484"/>
                  </a:lnTo>
                  <a:lnTo>
                    <a:pt x="317915" y="98773"/>
                  </a:lnTo>
                  <a:lnTo>
                    <a:pt x="356897" y="76545"/>
                  </a:lnTo>
                  <a:lnTo>
                    <a:pt x="397461" y="56915"/>
                  </a:lnTo>
                  <a:lnTo>
                    <a:pt x="439495" y="39995"/>
                  </a:lnTo>
                  <a:lnTo>
                    <a:pt x="482887" y="25898"/>
                  </a:lnTo>
                  <a:lnTo>
                    <a:pt x="527523" y="14737"/>
                  </a:lnTo>
                  <a:lnTo>
                    <a:pt x="573290" y="6625"/>
                  </a:lnTo>
                  <a:lnTo>
                    <a:pt x="620075" y="1675"/>
                  </a:lnTo>
                  <a:lnTo>
                    <a:pt x="667765" y="0"/>
                  </a:lnTo>
                  <a:lnTo>
                    <a:pt x="715456" y="1675"/>
                  </a:lnTo>
                  <a:lnTo>
                    <a:pt x="762241" y="6625"/>
                  </a:lnTo>
                  <a:lnTo>
                    <a:pt x="808008" y="14737"/>
                  </a:lnTo>
                  <a:lnTo>
                    <a:pt x="852644" y="25898"/>
                  </a:lnTo>
                  <a:lnTo>
                    <a:pt x="896036" y="39995"/>
                  </a:lnTo>
                  <a:lnTo>
                    <a:pt x="938070" y="56915"/>
                  </a:lnTo>
                  <a:lnTo>
                    <a:pt x="978634" y="76545"/>
                  </a:lnTo>
                  <a:lnTo>
                    <a:pt x="1017616" y="98773"/>
                  </a:lnTo>
                  <a:lnTo>
                    <a:pt x="1054901" y="123484"/>
                  </a:lnTo>
                  <a:lnTo>
                    <a:pt x="1090377" y="150567"/>
                  </a:lnTo>
                  <a:lnTo>
                    <a:pt x="1123931" y="179907"/>
                  </a:lnTo>
                  <a:lnTo>
                    <a:pt x="1155450" y="211393"/>
                  </a:lnTo>
                  <a:lnTo>
                    <a:pt x="1184820" y="244911"/>
                  </a:lnTo>
                  <a:lnTo>
                    <a:pt x="1211930" y="280348"/>
                  </a:lnTo>
                  <a:lnTo>
                    <a:pt x="1236666" y="317591"/>
                  </a:lnTo>
                  <a:lnTo>
                    <a:pt x="1258915" y="356528"/>
                  </a:lnTo>
                  <a:lnTo>
                    <a:pt x="1278564" y="397045"/>
                  </a:lnTo>
                  <a:lnTo>
                    <a:pt x="1295500" y="439029"/>
                  </a:lnTo>
                  <a:lnTo>
                    <a:pt x="1309610" y="482367"/>
                  </a:lnTo>
                  <a:lnTo>
                    <a:pt x="1320781" y="526947"/>
                  </a:lnTo>
                  <a:lnTo>
                    <a:pt x="1328900" y="572655"/>
                  </a:lnTo>
                  <a:lnTo>
                    <a:pt x="1333855" y="619378"/>
                  </a:lnTo>
                  <a:lnTo>
                    <a:pt x="1335531" y="667004"/>
                  </a:lnTo>
                  <a:lnTo>
                    <a:pt x="1333855" y="714645"/>
                  </a:lnTo>
                  <a:lnTo>
                    <a:pt x="1328900" y="761383"/>
                  </a:lnTo>
                  <a:lnTo>
                    <a:pt x="1320781" y="807104"/>
                  </a:lnTo>
                  <a:lnTo>
                    <a:pt x="1309610" y="851695"/>
                  </a:lnTo>
                  <a:lnTo>
                    <a:pt x="1295500" y="895044"/>
                  </a:lnTo>
                  <a:lnTo>
                    <a:pt x="1278564" y="937038"/>
                  </a:lnTo>
                  <a:lnTo>
                    <a:pt x="1258915" y="977563"/>
                  </a:lnTo>
                  <a:lnTo>
                    <a:pt x="1236666" y="1016507"/>
                  </a:lnTo>
                  <a:lnTo>
                    <a:pt x="1211930" y="1053757"/>
                  </a:lnTo>
                  <a:lnTo>
                    <a:pt x="1184820" y="1089200"/>
                  </a:lnTo>
                  <a:lnTo>
                    <a:pt x="1155450" y="1122723"/>
                  </a:lnTo>
                  <a:lnTo>
                    <a:pt x="1123931" y="1154213"/>
                  </a:lnTo>
                  <a:lnTo>
                    <a:pt x="1090377" y="1183557"/>
                  </a:lnTo>
                  <a:lnTo>
                    <a:pt x="1054901" y="1210642"/>
                  </a:lnTo>
                  <a:lnTo>
                    <a:pt x="1017616" y="1235356"/>
                  </a:lnTo>
                  <a:lnTo>
                    <a:pt x="978634" y="1257585"/>
                  </a:lnTo>
                  <a:lnTo>
                    <a:pt x="938070" y="1277217"/>
                  </a:lnTo>
                  <a:lnTo>
                    <a:pt x="896036" y="1294138"/>
                  </a:lnTo>
                  <a:lnTo>
                    <a:pt x="852644" y="1308235"/>
                  </a:lnTo>
                  <a:lnTo>
                    <a:pt x="808008" y="1319397"/>
                  </a:lnTo>
                  <a:lnTo>
                    <a:pt x="762241" y="1327509"/>
                  </a:lnTo>
                  <a:lnTo>
                    <a:pt x="715456" y="1332459"/>
                  </a:lnTo>
                  <a:lnTo>
                    <a:pt x="667765" y="1334135"/>
                  </a:lnTo>
                  <a:lnTo>
                    <a:pt x="620075" y="1332459"/>
                  </a:lnTo>
                  <a:lnTo>
                    <a:pt x="573290" y="1327509"/>
                  </a:lnTo>
                  <a:lnTo>
                    <a:pt x="527523" y="1319397"/>
                  </a:lnTo>
                  <a:lnTo>
                    <a:pt x="482887" y="1308235"/>
                  </a:lnTo>
                  <a:lnTo>
                    <a:pt x="439495" y="1294138"/>
                  </a:lnTo>
                  <a:lnTo>
                    <a:pt x="397461" y="1277217"/>
                  </a:lnTo>
                  <a:lnTo>
                    <a:pt x="356897" y="1257585"/>
                  </a:lnTo>
                  <a:lnTo>
                    <a:pt x="317915" y="1235356"/>
                  </a:lnTo>
                  <a:lnTo>
                    <a:pt x="280630" y="1210642"/>
                  </a:lnTo>
                  <a:lnTo>
                    <a:pt x="245154" y="1183557"/>
                  </a:lnTo>
                  <a:lnTo>
                    <a:pt x="211600" y="1154213"/>
                  </a:lnTo>
                  <a:lnTo>
                    <a:pt x="180081" y="1122723"/>
                  </a:lnTo>
                  <a:lnTo>
                    <a:pt x="150711" y="1089200"/>
                  </a:lnTo>
                  <a:lnTo>
                    <a:pt x="123601" y="1053757"/>
                  </a:lnTo>
                  <a:lnTo>
                    <a:pt x="98865" y="1016507"/>
                  </a:lnTo>
                  <a:lnTo>
                    <a:pt x="76616" y="977563"/>
                  </a:lnTo>
                  <a:lnTo>
                    <a:pt x="56967" y="937038"/>
                  </a:lnTo>
                  <a:lnTo>
                    <a:pt x="40031" y="895044"/>
                  </a:lnTo>
                  <a:lnTo>
                    <a:pt x="25921" y="851695"/>
                  </a:lnTo>
                  <a:lnTo>
                    <a:pt x="14750" y="807104"/>
                  </a:lnTo>
                  <a:lnTo>
                    <a:pt x="6631" y="761383"/>
                  </a:lnTo>
                  <a:lnTo>
                    <a:pt x="1676" y="714645"/>
                  </a:lnTo>
                  <a:lnTo>
                    <a:pt x="0" y="66700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29"/>
          <p:cNvSpPr txBox="1"/>
          <p:nvPr/>
        </p:nvSpPr>
        <p:spPr>
          <a:xfrm>
            <a:off x="6510355" y="4018541"/>
            <a:ext cx="1195415" cy="53540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53340" algn="ctr">
              <a:lnSpc>
                <a:spcPts val="1030"/>
              </a:lnSpc>
              <a:spcBef>
                <a:spcPts val="175"/>
              </a:spcBef>
            </a:pPr>
            <a:r>
              <a:rPr lang="ru-RU" sz="1400" spc="-5" dirty="0" smtClean="0">
                <a:latin typeface="Times New Roman"/>
                <a:cs typeface="Times New Roman"/>
              </a:rPr>
              <a:t>Целевой проект  «</a:t>
            </a:r>
            <a:r>
              <a:rPr lang="ru-RU" sz="1400" spc="-5" dirty="0" err="1" smtClean="0">
                <a:latin typeface="Times New Roman"/>
                <a:cs typeface="Times New Roman"/>
              </a:rPr>
              <a:t>Этноквантум</a:t>
            </a:r>
            <a:r>
              <a:rPr lang="ru-RU" sz="1400" spc="-5" dirty="0" smtClean="0">
                <a:latin typeface="Times New Roman"/>
                <a:cs typeface="Times New Roman"/>
              </a:rPr>
              <a:t> «</a:t>
            </a:r>
            <a:r>
              <a:rPr lang="ru-RU" sz="1400" spc="-5" dirty="0" err="1" smtClean="0">
                <a:latin typeface="Times New Roman"/>
                <a:cs typeface="Times New Roman"/>
              </a:rPr>
              <a:t>Северята</a:t>
            </a:r>
            <a:r>
              <a:rPr lang="ru-RU" sz="1400" spc="-5" dirty="0" smtClean="0">
                <a:latin typeface="Times New Roman"/>
                <a:cs typeface="Times New Roman"/>
              </a:rPr>
              <a:t>»»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8" t="18876" r="-4929" b="19135"/>
          <a:stretch/>
        </p:blipFill>
        <p:spPr bwMode="auto">
          <a:xfrm>
            <a:off x="2335948" y="5062014"/>
            <a:ext cx="1378353" cy="168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4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8" b="-1970"/>
          <a:stretch/>
        </p:blipFill>
        <p:spPr bwMode="auto">
          <a:xfrm>
            <a:off x="3774833" y="5087684"/>
            <a:ext cx="1460845" cy="1666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Прямоугольник 96"/>
          <p:cNvSpPr/>
          <p:nvPr/>
        </p:nvSpPr>
        <p:spPr>
          <a:xfrm>
            <a:off x="1920581" y="4660499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Ярмарка финансовой грамотности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" name="Рисунок 97" descr="C:\Users\User\Desktop\фото\фото умка\IMG_20220321_160538.jpg"/>
          <p:cNvPicPr/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407096" y="1317747"/>
            <a:ext cx="1193471" cy="89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Рисунок 99" descr="C:\Users\User\Desktop\фото\фото умка\IMG_20220321_161358.jpg"/>
          <p:cNvPicPr/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840945" y="1301935"/>
            <a:ext cx="1294967" cy="91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Прямоугольник 74"/>
          <p:cNvSpPr/>
          <p:nvPr/>
        </p:nvSpPr>
        <p:spPr>
          <a:xfrm>
            <a:off x="2192409" y="978152"/>
            <a:ext cx="43825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Целевой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Навигатум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В мире профессий»,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2252563" y="4155991"/>
            <a:ext cx="2430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Целевой проект «Финансовый гений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87" y="5271515"/>
            <a:ext cx="1841586" cy="138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861" y="5303013"/>
            <a:ext cx="1705841" cy="128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41" y="1257292"/>
            <a:ext cx="1728203" cy="129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0-tub-ru.yandex.net/i?id=0664da5978c98c13b4fc120f1fa83fc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9144000" cy="497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9712"/>
            <a:ext cx="9144000" cy="50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8471" y="2044071"/>
            <a:ext cx="76756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инновационный </a:t>
            </a:r>
            <a:r>
              <a:rPr lang="ru-RU" sz="2700" b="1" dirty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3300" b="1" dirty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sz="3300" b="1" dirty="0" err="1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Этноквантум</a:t>
            </a:r>
            <a:r>
              <a:rPr lang="ru-RU" sz="3300" b="1" dirty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 «</a:t>
            </a:r>
            <a:r>
              <a:rPr lang="ru-RU" sz="3300" b="1" dirty="0" err="1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Северята</a:t>
            </a:r>
            <a:r>
              <a:rPr lang="ru-RU" sz="3300" b="1" dirty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»»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47581" y="5211422"/>
            <a:ext cx="17091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ru-RU" sz="105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Красноселькуп</a:t>
            </a:r>
            <a:r>
              <a:rPr lang="ru-RU" sz="1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2022 </a:t>
            </a:r>
            <a:endParaRPr lang="ru-RU" sz="13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6" y="1583849"/>
            <a:ext cx="1642041" cy="1642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7" y="3824612"/>
            <a:ext cx="1361796" cy="1361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10" y="1427592"/>
            <a:ext cx="1568260" cy="1568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Изображение1"/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3169316" y="3735079"/>
            <a:ext cx="3033995" cy="1473692"/>
          </a:xfrm>
          <a:prstGeom prst="rect">
            <a:avLst/>
          </a:prstGeom>
        </p:spPr>
      </p:pic>
      <p:pic>
        <p:nvPicPr>
          <p:cNvPr id="2" name="Picture 2" descr="F:\проект Северята\18465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794" y="3702856"/>
            <a:ext cx="1340046" cy="13400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1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5965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702161" y="1377620"/>
            <a:ext cx="4013947" cy="567158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– подготовительный </a:t>
            </a:r>
          </a:p>
          <a:p>
            <a:pPr algn="ctr">
              <a:defRPr/>
            </a:pPr>
            <a:r>
              <a:rPr lang="ru-RU" sz="13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май 2021 г. – октябрь 2021 г.)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7" r="4198" b="20177"/>
          <a:stretch/>
        </p:blipFill>
        <p:spPr>
          <a:xfrm>
            <a:off x="2848849" y="2028115"/>
            <a:ext cx="1936904" cy="764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7" b="12317"/>
          <a:stretch/>
        </p:blipFill>
        <p:spPr>
          <a:xfrm>
            <a:off x="4785753" y="2028116"/>
            <a:ext cx="1844735" cy="767627"/>
          </a:xfrm>
          <a:prstGeom prst="rect">
            <a:avLst/>
          </a:prstGeom>
        </p:spPr>
      </p:pic>
      <p:sp>
        <p:nvSpPr>
          <p:cNvPr id="11" name="Овальная выноска 10"/>
          <p:cNvSpPr/>
          <p:nvPr/>
        </p:nvSpPr>
        <p:spPr>
          <a:xfrm>
            <a:off x="96715" y="1332035"/>
            <a:ext cx="2795954" cy="240740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84" y="1794279"/>
            <a:ext cx="2157416" cy="121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51225" y="4031804"/>
            <a:ext cx="1466560" cy="467511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11847" y="3125004"/>
            <a:ext cx="1714501" cy="46751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</a:t>
            </a:r>
          </a:p>
        </p:txBody>
      </p:sp>
      <p:sp>
        <p:nvSpPr>
          <p:cNvPr id="13" name="Тройная стрелка влево/вправо/вверх 12"/>
          <p:cNvSpPr/>
          <p:nvPr/>
        </p:nvSpPr>
        <p:spPr>
          <a:xfrm rot="5400000">
            <a:off x="5562278" y="3016241"/>
            <a:ext cx="912114" cy="637794"/>
          </a:xfrm>
          <a:prstGeom prst="leftRight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6" b="10322"/>
          <a:stretch/>
        </p:blipFill>
        <p:spPr>
          <a:xfrm>
            <a:off x="6736707" y="2028116"/>
            <a:ext cx="2345747" cy="14596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07" y="3731302"/>
            <a:ext cx="2345747" cy="14957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6"/>
          <a:stretch/>
        </p:blipFill>
        <p:spPr>
          <a:xfrm>
            <a:off x="4537113" y="4031804"/>
            <a:ext cx="2123759" cy="14058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8" r="3846" b="8376"/>
          <a:stretch/>
        </p:blipFill>
        <p:spPr>
          <a:xfrm>
            <a:off x="1822111" y="4031804"/>
            <a:ext cx="2635992" cy="140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7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71" y="2508600"/>
            <a:ext cx="2085752" cy="1390501"/>
          </a:xfrm>
          <a:prstGeom prst="rect">
            <a:avLst/>
          </a:prstGeom>
        </p:spPr>
      </p:pic>
      <p:pic>
        <p:nvPicPr>
          <p:cNvPr id="2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5965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86683" y="1379236"/>
            <a:ext cx="3919826" cy="552544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основной (практический)</a:t>
            </a:r>
          </a:p>
          <a:p>
            <a:pPr algn="ctr">
              <a:defRPr/>
            </a:pPr>
            <a:r>
              <a:rPr lang="ru-RU" sz="13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 2021 г. – 2022г.)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2" y="2360585"/>
            <a:ext cx="1940903" cy="12939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7517" y="1399597"/>
            <a:ext cx="222528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нового </a:t>
            </a:r>
          </a:p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«Морошка»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2" y="3753812"/>
            <a:ext cx="2424479" cy="16163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86948" y="1563378"/>
            <a:ext cx="198163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</a:p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на севере живем»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58" y="2282617"/>
            <a:ext cx="1972787" cy="14795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64" y="2162691"/>
            <a:ext cx="1195685" cy="23473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46" y="3610429"/>
            <a:ext cx="2118947" cy="15892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13" y="3920487"/>
            <a:ext cx="2066192" cy="1549644"/>
          </a:xfrm>
          <a:prstGeom prst="rect">
            <a:avLst/>
          </a:prstGeom>
        </p:spPr>
      </p:pic>
      <p:pic>
        <p:nvPicPr>
          <p:cNvPr id="14" name="Picture 3" descr="F:\проект Северята\Скриншот 01-06-2021 22285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834" y="2071279"/>
            <a:ext cx="1913264" cy="1357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/>
          <p:nvPr/>
        </p:nvPicPr>
        <p:blipFill>
          <a:blip r:embed="rId11"/>
          <a:stretch/>
        </p:blipFill>
        <p:spPr>
          <a:xfrm>
            <a:off x="2630320" y="3879792"/>
            <a:ext cx="988307" cy="164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1425" y="1832537"/>
            <a:ext cx="287931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представление </a:t>
            </a:r>
          </a:p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35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Ворно</a:t>
            </a: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хатл</a:t>
            </a: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«Вороний день»»</a:t>
            </a:r>
          </a:p>
        </p:txBody>
      </p:sp>
    </p:spTree>
    <p:extLst>
      <p:ext uri="{BB962C8B-B14F-4D97-AF65-F5344CB8AC3E}">
        <p14:creationId xmlns:p14="http://schemas.microsoft.com/office/powerpoint/2010/main" val="19585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5965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081954" y="1384562"/>
            <a:ext cx="3919826" cy="552544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основной (практический)</a:t>
            </a:r>
          </a:p>
          <a:p>
            <a:pPr algn="ctr">
              <a:defRPr/>
            </a:pPr>
            <a:r>
              <a:rPr lang="ru-RU" sz="13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 2021 г. – 2022г.)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8378" y="1360751"/>
            <a:ext cx="34978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37185" algn="l"/>
              </a:tabLst>
            </a:pPr>
            <a:r>
              <a:rPr lang="ru-RU" sz="1500" b="1" i="1" dirty="0">
                <a:solidFill>
                  <a:srgbClr val="FF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Участие в конкурсах различного уровня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91826"/>
            <a:ext cx="4026878" cy="3029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08" y="2067280"/>
            <a:ext cx="4364552" cy="32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143000" y="986846"/>
            <a:ext cx="6858000" cy="1790700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медико-профилактической работы медицинской сестры МДОУ ДС «Морошка» за 2021-2022 учебный год</a:t>
            </a:r>
          </a:p>
        </p:txBody>
      </p:sp>
      <p:pic>
        <p:nvPicPr>
          <p:cNvPr id="5" name="Picture 3" descr="C:\Users\Макс\Desktop\5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289" y="2933792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06415" y="215389"/>
            <a:ext cx="6477000" cy="43733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здоровыми растем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5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/>
          </p:nvPr>
        </p:nvGraphicFramePr>
        <p:xfrm>
          <a:off x="151667" y="1396999"/>
          <a:ext cx="8869241" cy="4366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28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722088"/>
              </p:ext>
            </p:extLst>
          </p:nvPr>
        </p:nvGraphicFramePr>
        <p:xfrm>
          <a:off x="533400" y="990600"/>
          <a:ext cx="3809998" cy="43373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3420">
                  <a:extLst>
                    <a:ext uri="{9D8B030D-6E8A-4147-A177-3AD203B41FA5}">
                      <a16:colId xmlns="" xmlns:a16="http://schemas.microsoft.com/office/drawing/2014/main" val="517856665"/>
                    </a:ext>
                  </a:extLst>
                </a:gridCol>
                <a:gridCol w="1288289">
                  <a:extLst>
                    <a:ext uri="{9D8B030D-6E8A-4147-A177-3AD203B41FA5}">
                      <a16:colId xmlns="" xmlns:a16="http://schemas.microsoft.com/office/drawing/2014/main" val="4026077495"/>
                    </a:ext>
                  </a:extLst>
                </a:gridCol>
                <a:gridCol w="1288289">
                  <a:extLst>
                    <a:ext uri="{9D8B030D-6E8A-4147-A177-3AD203B41FA5}">
                      <a16:colId xmlns="" xmlns:a16="http://schemas.microsoft.com/office/drawing/2014/main" val="1849923290"/>
                    </a:ext>
                  </a:extLst>
                </a:gridCol>
              </a:tblGrid>
              <a:tr h="21686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показателей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2021-2022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2324912"/>
                  </a:ext>
                </a:extLst>
              </a:tr>
              <a:tr h="6506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Всего случаев заболеваний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года и старше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44591698"/>
                  </a:ext>
                </a:extLst>
              </a:tr>
              <a:tr h="2168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Всего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397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385935561"/>
                  </a:ext>
                </a:extLst>
              </a:tr>
              <a:tr h="6506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в </a:t>
                      </a:r>
                      <a:r>
                        <a:rPr lang="ru-RU" sz="1100" dirty="0">
                          <a:effectLst/>
                        </a:rPr>
                        <a:t>том числе:</a:t>
                      </a:r>
                      <a:endParaRPr lang="ru-RU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бактериальная дизентерия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611671799"/>
                  </a:ext>
                </a:extLst>
              </a:tr>
              <a:tr h="6506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энтериты, колиты, гастроэнтериты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625359468"/>
                  </a:ext>
                </a:extLst>
              </a:tr>
              <a:tr h="2168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скарлатина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196444206"/>
                  </a:ext>
                </a:extLst>
              </a:tr>
              <a:tr h="4337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ангина (острый тонзиллит)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908903365"/>
                  </a:ext>
                </a:extLst>
              </a:tr>
              <a:tr h="2168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грипп и ОРВИ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270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961541878"/>
                  </a:ext>
                </a:extLst>
              </a:tr>
              <a:tr h="2168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пневмонии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641390050"/>
                  </a:ext>
                </a:extLst>
              </a:tr>
              <a:tr h="4337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несчастные случаи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776418640"/>
                  </a:ext>
                </a:extLst>
              </a:tr>
              <a:tr h="4337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другие заболевания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811746350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90600" y="533400"/>
            <a:ext cx="2652727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Число случаев заболеваний </a:t>
            </a:r>
            <a:endParaRPr lang="ru-RU" altLang="ru-RU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796254"/>
              </p:ext>
            </p:extLst>
          </p:nvPr>
        </p:nvGraphicFramePr>
        <p:xfrm>
          <a:off x="4953000" y="990600"/>
          <a:ext cx="3801208" cy="42672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3731">
                  <a:extLst>
                    <a:ext uri="{9D8B030D-6E8A-4147-A177-3AD203B41FA5}">
                      <a16:colId xmlns="" xmlns:a16="http://schemas.microsoft.com/office/drawing/2014/main" val="1612254326"/>
                    </a:ext>
                  </a:extLst>
                </a:gridCol>
                <a:gridCol w="1418975">
                  <a:extLst>
                    <a:ext uri="{9D8B030D-6E8A-4147-A177-3AD203B41FA5}">
                      <a16:colId xmlns="" xmlns:a16="http://schemas.microsoft.com/office/drawing/2014/main" val="330630935"/>
                    </a:ext>
                  </a:extLst>
                </a:gridCol>
                <a:gridCol w="2178502">
                  <a:extLst>
                    <a:ext uri="{9D8B030D-6E8A-4147-A177-3AD203B41FA5}">
                      <a16:colId xmlns="" xmlns:a16="http://schemas.microsoft.com/office/drawing/2014/main" val="4229309737"/>
                    </a:ext>
                  </a:extLst>
                </a:gridCol>
              </a:tblGrid>
              <a:tr h="9561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Заболевания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2021-2022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106480792"/>
                  </a:ext>
                </a:extLst>
              </a:tr>
              <a:tr h="413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Понижение зрения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991532116"/>
                  </a:ext>
                </a:extLst>
              </a:tr>
              <a:tr h="413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Хронические заболевания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482823779"/>
                  </a:ext>
                </a:extLst>
              </a:tr>
              <a:tr h="413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Невропатология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587687508"/>
                  </a:ext>
                </a:extLst>
              </a:tr>
              <a:tr h="413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Нарушение осанки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633375812"/>
                  </a:ext>
                </a:extLst>
              </a:tr>
              <a:tr h="413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Нарушение обмена веществ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982211578"/>
                  </a:ext>
                </a:extLst>
              </a:tr>
              <a:tr h="413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Дефект речи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80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4009228486"/>
                  </a:ext>
                </a:extLst>
              </a:tr>
              <a:tr h="413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Плоскостопие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059462083"/>
                  </a:ext>
                </a:extLst>
              </a:tr>
              <a:tr h="413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Кариес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126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566521232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791200" y="492551"/>
            <a:ext cx="259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Данные диспансеризации </a:t>
            </a:r>
            <a:endParaRPr lang="ru-RU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9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691347"/>
              </p:ext>
            </p:extLst>
          </p:nvPr>
        </p:nvGraphicFramePr>
        <p:xfrm>
          <a:off x="1305743" y="990600"/>
          <a:ext cx="6471140" cy="17846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61434">
                  <a:extLst>
                    <a:ext uri="{9D8B030D-6E8A-4147-A177-3AD203B41FA5}">
                      <a16:colId xmlns="" xmlns:a16="http://schemas.microsoft.com/office/drawing/2014/main" val="117689168"/>
                    </a:ext>
                  </a:extLst>
                </a:gridCol>
                <a:gridCol w="3709706">
                  <a:extLst>
                    <a:ext uri="{9D8B030D-6E8A-4147-A177-3AD203B41FA5}">
                      <a16:colId xmlns="" xmlns:a16="http://schemas.microsoft.com/office/drawing/2014/main" val="404435526"/>
                    </a:ext>
                  </a:extLst>
                </a:gridCol>
              </a:tblGrid>
              <a:tr h="297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Группа здоровья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2021-2022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811459633"/>
                  </a:ext>
                </a:extLst>
              </a:tr>
              <a:tr h="297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</a:t>
                      </a:r>
                      <a:r>
                        <a:rPr lang="ru-RU" sz="1100">
                          <a:effectLst/>
                        </a:rPr>
                        <a:t> группа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078372519"/>
                  </a:ext>
                </a:extLst>
              </a:tr>
              <a:tr h="297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II</a:t>
                      </a:r>
                      <a:r>
                        <a:rPr lang="ru-RU" sz="1100">
                          <a:effectLst/>
                        </a:rPr>
                        <a:t> группа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034304524"/>
                  </a:ext>
                </a:extLst>
              </a:tr>
              <a:tr h="297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III</a:t>
                      </a:r>
                      <a:r>
                        <a:rPr lang="ru-RU" sz="1100" dirty="0">
                          <a:effectLst/>
                        </a:rPr>
                        <a:t> группа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91759529"/>
                  </a:ext>
                </a:extLst>
              </a:tr>
              <a:tr h="297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IV </a:t>
                      </a:r>
                      <a:r>
                        <a:rPr lang="ru-RU" sz="1100">
                          <a:effectLst/>
                        </a:rPr>
                        <a:t>группа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64343057"/>
                  </a:ext>
                </a:extLst>
              </a:tr>
              <a:tr h="297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V</a:t>
                      </a:r>
                      <a:r>
                        <a:rPr lang="ru-RU" sz="1100">
                          <a:effectLst/>
                        </a:rPr>
                        <a:t> группа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93819788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782885" y="381000"/>
            <a:ext cx="1516856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Группы здоровья</a:t>
            </a:r>
            <a:endParaRPr lang="ru-RU" altLang="ru-RU" sz="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537042"/>
              </p:ext>
            </p:extLst>
          </p:nvPr>
        </p:nvGraphicFramePr>
        <p:xfrm>
          <a:off x="1242090" y="3733800"/>
          <a:ext cx="6515101" cy="12823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80192">
                  <a:extLst>
                    <a:ext uri="{9D8B030D-6E8A-4147-A177-3AD203B41FA5}">
                      <a16:colId xmlns="" xmlns:a16="http://schemas.microsoft.com/office/drawing/2014/main" val="763908444"/>
                    </a:ext>
                  </a:extLst>
                </a:gridCol>
                <a:gridCol w="3734909">
                  <a:extLst>
                    <a:ext uri="{9D8B030D-6E8A-4147-A177-3AD203B41FA5}">
                      <a16:colId xmlns="" xmlns:a16="http://schemas.microsoft.com/office/drawing/2014/main" val="2142258469"/>
                    </a:ext>
                  </a:extLst>
                </a:gridCol>
              </a:tblGrid>
              <a:tr h="320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Физическое развитие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2021-2022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88931828"/>
                  </a:ext>
                </a:extLst>
              </a:tr>
              <a:tr h="3205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Ниже среднего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141397699"/>
                  </a:ext>
                </a:extLst>
              </a:tr>
              <a:tr h="3205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Среднее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250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595657782"/>
                  </a:ext>
                </a:extLst>
              </a:tr>
              <a:tr h="3205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Выше среднего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816370416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699541" y="3124200"/>
            <a:ext cx="160020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Физическое развитие</a:t>
            </a:r>
            <a:endParaRPr lang="ru-RU" altLang="ru-RU" sz="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62099" y="61315"/>
            <a:ext cx="64770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«Растим и храним детство!»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053209"/>
              </p:ext>
            </p:extLst>
          </p:nvPr>
        </p:nvGraphicFramePr>
        <p:xfrm>
          <a:off x="141922" y="1153571"/>
          <a:ext cx="4620578" cy="3236076"/>
        </p:xfrm>
        <a:graphic>
          <a:graphicData uri="http://schemas.openxmlformats.org/drawingml/2006/table">
            <a:tbl>
              <a:tblPr firstRow="1" firstCol="1" bandRow="1"/>
              <a:tblGrid>
                <a:gridCol w="1154567"/>
                <a:gridCol w="1155491"/>
                <a:gridCol w="1155029"/>
                <a:gridCol w="1155491"/>
              </a:tblGrid>
              <a:tr h="496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Возрастная категория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Направленность групп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групп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8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2-х до 3-х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8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3-х до 4-х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4 до 5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8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5 до 6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8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6 до 7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6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19200" y="762000"/>
            <a:ext cx="2075825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80"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Комплектование групп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10131"/>
              </p:ext>
            </p:extLst>
          </p:nvPr>
        </p:nvGraphicFramePr>
        <p:xfrm>
          <a:off x="321067" y="5181953"/>
          <a:ext cx="8229598" cy="1313568"/>
        </p:xfrm>
        <a:graphic>
          <a:graphicData uri="http://schemas.openxmlformats.org/drawingml/2006/table">
            <a:tbl>
              <a:tblPr firstRow="1" firstCol="1" bandRow="1"/>
              <a:tblGrid>
                <a:gridCol w="939575"/>
                <a:gridCol w="940103"/>
                <a:gridCol w="940103"/>
                <a:gridCol w="940103"/>
                <a:gridCol w="939575"/>
                <a:gridCol w="940103"/>
                <a:gridCol w="940103"/>
                <a:gridCol w="754723"/>
                <a:gridCol w="895210"/>
              </a:tblGrid>
              <a:tr h="961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Возрастная группа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Полные, многодетные семьи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Неполные, многодетные, малообеспеченные семьи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Полные, многодетные, малообеспеченные семьи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Полная, малообеспеченная семья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неполная, многодетная семья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неполная, малообеспеченная семья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Полная семья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Неполная семья (одинокие мамы, потеря кормильца, в разводе)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28599" y="518195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29000" y="4697685"/>
            <a:ext cx="2316853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80"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статус семей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543409"/>
              </p:ext>
            </p:extLst>
          </p:nvPr>
        </p:nvGraphicFramePr>
        <p:xfrm>
          <a:off x="5029200" y="1445178"/>
          <a:ext cx="3645877" cy="2915416"/>
        </p:xfrm>
        <a:graphic>
          <a:graphicData uri="http://schemas.openxmlformats.org/drawingml/2006/table">
            <a:tbl>
              <a:tblPr firstRow="1" firstCol="1" bandRow="1"/>
              <a:tblGrid>
                <a:gridCol w="672766"/>
                <a:gridCol w="1915434"/>
                <a:gridCol w="1057677"/>
              </a:tblGrid>
              <a:tr h="1959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Национальность ребенка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КМНС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Азербайджанцы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Армянин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Башкир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Греки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Казахи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Калмыки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Татары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Тувинец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Украинец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Ингуш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соц. риска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Табасаранцы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029200" y="738756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spc="40" dirty="0" smtClean="0">
                <a:solidFill>
                  <a:srgbClr val="FF0000"/>
                </a:solidFill>
                <a:latin typeface="Roboto Bk"/>
                <a:cs typeface="Roboto Bk"/>
              </a:rPr>
              <a:t>Мальчиков – 130   Девочек – 137</a:t>
            </a:r>
          </a:p>
        </p:txBody>
      </p:sp>
    </p:spTree>
    <p:extLst>
      <p:ext uri="{BB962C8B-B14F-4D97-AF65-F5344CB8AC3E}">
        <p14:creationId xmlns:p14="http://schemas.microsoft.com/office/powerpoint/2010/main" val="6948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96993" y="4176521"/>
            <a:ext cx="2899410" cy="1125220"/>
          </a:xfrm>
          <a:custGeom>
            <a:avLst/>
            <a:gdLst/>
            <a:ahLst/>
            <a:cxnLst/>
            <a:rect l="l" t="t" r="r" b="b"/>
            <a:pathLst>
              <a:path w="2899409" h="1125220">
                <a:moveTo>
                  <a:pt x="2898902" y="42545"/>
                </a:moveTo>
                <a:lnTo>
                  <a:pt x="2699893" y="42545"/>
                </a:lnTo>
                <a:lnTo>
                  <a:pt x="2699893" y="162306"/>
                </a:lnTo>
                <a:lnTo>
                  <a:pt x="2693454" y="210870"/>
                </a:lnTo>
                <a:lnTo>
                  <a:pt x="2675242" y="254838"/>
                </a:lnTo>
                <a:lnTo>
                  <a:pt x="2646845" y="292315"/>
                </a:lnTo>
                <a:lnTo>
                  <a:pt x="2609900" y="321424"/>
                </a:lnTo>
                <a:lnTo>
                  <a:pt x="2565997" y="340271"/>
                </a:lnTo>
                <a:lnTo>
                  <a:pt x="2516759" y="346964"/>
                </a:lnTo>
                <a:lnTo>
                  <a:pt x="1739646" y="346964"/>
                </a:lnTo>
                <a:lnTo>
                  <a:pt x="1739646" y="331978"/>
                </a:lnTo>
                <a:lnTo>
                  <a:pt x="1736102" y="286816"/>
                </a:lnTo>
                <a:lnTo>
                  <a:pt x="1725815" y="243535"/>
                </a:lnTo>
                <a:lnTo>
                  <a:pt x="1709242" y="202526"/>
                </a:lnTo>
                <a:lnTo>
                  <a:pt x="1686852" y="164185"/>
                </a:lnTo>
                <a:lnTo>
                  <a:pt x="1659102" y="128892"/>
                </a:lnTo>
                <a:lnTo>
                  <a:pt x="1626489" y="97040"/>
                </a:lnTo>
                <a:lnTo>
                  <a:pt x="1589443" y="69011"/>
                </a:lnTo>
                <a:lnTo>
                  <a:pt x="1548460" y="45212"/>
                </a:lnTo>
                <a:lnTo>
                  <a:pt x="1503997" y="26022"/>
                </a:lnTo>
                <a:lnTo>
                  <a:pt x="1456537" y="11823"/>
                </a:lnTo>
                <a:lnTo>
                  <a:pt x="1406525" y="3022"/>
                </a:lnTo>
                <a:lnTo>
                  <a:pt x="1354455" y="0"/>
                </a:lnTo>
                <a:lnTo>
                  <a:pt x="0" y="0"/>
                </a:lnTo>
                <a:lnTo>
                  <a:pt x="0" y="183769"/>
                </a:lnTo>
                <a:lnTo>
                  <a:pt x="1354455" y="183769"/>
                </a:lnTo>
                <a:lnTo>
                  <a:pt x="1408226" y="191287"/>
                </a:lnTo>
                <a:lnTo>
                  <a:pt x="1455686" y="212242"/>
                </a:lnTo>
                <a:lnTo>
                  <a:pt x="1493596" y="244259"/>
                </a:lnTo>
                <a:lnTo>
                  <a:pt x="1518716" y="284962"/>
                </a:lnTo>
                <a:lnTo>
                  <a:pt x="1527810" y="331978"/>
                </a:lnTo>
                <a:lnTo>
                  <a:pt x="1527810" y="1124712"/>
                </a:lnTo>
                <a:lnTo>
                  <a:pt x="1739646" y="1124712"/>
                </a:lnTo>
                <a:lnTo>
                  <a:pt x="1739646" y="544449"/>
                </a:lnTo>
                <a:lnTo>
                  <a:pt x="2516759" y="544449"/>
                </a:lnTo>
                <a:lnTo>
                  <a:pt x="2564866" y="541464"/>
                </a:lnTo>
                <a:lnTo>
                  <a:pt x="2611145" y="532752"/>
                </a:lnTo>
                <a:lnTo>
                  <a:pt x="2655239" y="518668"/>
                </a:lnTo>
                <a:lnTo>
                  <a:pt x="2696807" y="499579"/>
                </a:lnTo>
                <a:lnTo>
                  <a:pt x="2735478" y="475856"/>
                </a:lnTo>
                <a:lnTo>
                  <a:pt x="2770911" y="447840"/>
                </a:lnTo>
                <a:lnTo>
                  <a:pt x="2802763" y="415912"/>
                </a:lnTo>
                <a:lnTo>
                  <a:pt x="2830677" y="380428"/>
                </a:lnTo>
                <a:lnTo>
                  <a:pt x="2854299" y="341744"/>
                </a:lnTo>
                <a:lnTo>
                  <a:pt x="2873286" y="300228"/>
                </a:lnTo>
                <a:lnTo>
                  <a:pt x="2887281" y="256247"/>
                </a:lnTo>
                <a:lnTo>
                  <a:pt x="2895930" y="210146"/>
                </a:lnTo>
                <a:lnTo>
                  <a:pt x="2898902" y="162306"/>
                </a:lnTo>
                <a:lnTo>
                  <a:pt x="2898902" y="4254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95058" y="2537714"/>
            <a:ext cx="1155700" cy="476250"/>
          </a:xfrm>
          <a:custGeom>
            <a:avLst/>
            <a:gdLst/>
            <a:ahLst/>
            <a:cxnLst/>
            <a:rect l="l" t="t" r="r" b="b"/>
            <a:pathLst>
              <a:path w="1155700" h="476250">
                <a:moveTo>
                  <a:pt x="1155319" y="0"/>
                </a:moveTo>
                <a:lnTo>
                  <a:pt x="1010793" y="0"/>
                </a:lnTo>
                <a:lnTo>
                  <a:pt x="1010793" y="119887"/>
                </a:lnTo>
                <a:lnTo>
                  <a:pt x="1005306" y="168207"/>
                </a:lnTo>
                <a:lnTo>
                  <a:pt x="989667" y="212512"/>
                </a:lnTo>
                <a:lnTo>
                  <a:pt x="965106" y="251556"/>
                </a:lnTo>
                <a:lnTo>
                  <a:pt x="932854" y="284093"/>
                </a:lnTo>
                <a:lnTo>
                  <a:pt x="894141" y="308877"/>
                </a:lnTo>
                <a:lnTo>
                  <a:pt x="850199" y="324661"/>
                </a:lnTo>
                <a:lnTo>
                  <a:pt x="802259" y="330200"/>
                </a:lnTo>
                <a:lnTo>
                  <a:pt x="0" y="330200"/>
                </a:lnTo>
                <a:lnTo>
                  <a:pt x="0" y="475869"/>
                </a:lnTo>
                <a:lnTo>
                  <a:pt x="802259" y="475869"/>
                </a:lnTo>
                <a:lnTo>
                  <a:pt x="850317" y="472633"/>
                </a:lnTo>
                <a:lnTo>
                  <a:pt x="896365" y="463205"/>
                </a:lnTo>
                <a:lnTo>
                  <a:pt x="939988" y="448000"/>
                </a:lnTo>
                <a:lnTo>
                  <a:pt x="980773" y="427434"/>
                </a:lnTo>
                <a:lnTo>
                  <a:pt x="1018308" y="401925"/>
                </a:lnTo>
                <a:lnTo>
                  <a:pt x="1052179" y="371887"/>
                </a:lnTo>
                <a:lnTo>
                  <a:pt x="1081972" y="337738"/>
                </a:lnTo>
                <a:lnTo>
                  <a:pt x="1107275" y="299894"/>
                </a:lnTo>
                <a:lnTo>
                  <a:pt x="1127674" y="258770"/>
                </a:lnTo>
                <a:lnTo>
                  <a:pt x="1142757" y="214784"/>
                </a:lnTo>
                <a:lnTo>
                  <a:pt x="1152109" y="168351"/>
                </a:lnTo>
                <a:lnTo>
                  <a:pt x="1155319" y="119887"/>
                </a:lnTo>
                <a:lnTo>
                  <a:pt x="115531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66003" y="3120644"/>
            <a:ext cx="501650" cy="1169670"/>
          </a:xfrm>
          <a:custGeom>
            <a:avLst/>
            <a:gdLst/>
            <a:ahLst/>
            <a:cxnLst/>
            <a:rect l="l" t="t" r="r" b="b"/>
            <a:pathLst>
              <a:path w="501650" h="1169670">
                <a:moveTo>
                  <a:pt x="122174" y="0"/>
                </a:moveTo>
                <a:lnTo>
                  <a:pt x="0" y="0"/>
                </a:lnTo>
                <a:lnTo>
                  <a:pt x="0" y="197611"/>
                </a:lnTo>
                <a:lnTo>
                  <a:pt x="122174" y="197611"/>
                </a:lnTo>
                <a:lnTo>
                  <a:pt x="170365" y="204314"/>
                </a:lnTo>
                <a:lnTo>
                  <a:pt x="213995" y="223162"/>
                </a:lnTo>
                <a:lnTo>
                  <a:pt x="251190" y="252269"/>
                </a:lnTo>
                <a:lnTo>
                  <a:pt x="280077" y="289748"/>
                </a:lnTo>
                <a:lnTo>
                  <a:pt x="298783" y="333710"/>
                </a:lnTo>
                <a:lnTo>
                  <a:pt x="305435" y="382269"/>
                </a:lnTo>
                <a:lnTo>
                  <a:pt x="305435" y="1169669"/>
                </a:lnTo>
                <a:lnTo>
                  <a:pt x="501523" y="1169669"/>
                </a:lnTo>
                <a:lnTo>
                  <a:pt x="501523" y="382269"/>
                </a:lnTo>
                <a:lnTo>
                  <a:pt x="498557" y="334428"/>
                </a:lnTo>
                <a:lnTo>
                  <a:pt x="489901" y="288328"/>
                </a:lnTo>
                <a:lnTo>
                  <a:pt x="475915" y="244334"/>
                </a:lnTo>
                <a:lnTo>
                  <a:pt x="456959" y="202808"/>
                </a:lnTo>
                <a:lnTo>
                  <a:pt x="433394" y="164113"/>
                </a:lnTo>
                <a:lnTo>
                  <a:pt x="405579" y="128612"/>
                </a:lnTo>
                <a:lnTo>
                  <a:pt x="373876" y="96667"/>
                </a:lnTo>
                <a:lnTo>
                  <a:pt x="338644" y="68641"/>
                </a:lnTo>
                <a:lnTo>
                  <a:pt x="300245" y="44898"/>
                </a:lnTo>
                <a:lnTo>
                  <a:pt x="259037" y="25799"/>
                </a:lnTo>
                <a:lnTo>
                  <a:pt x="215383" y="11708"/>
                </a:lnTo>
                <a:lnTo>
                  <a:pt x="169641" y="2987"/>
                </a:lnTo>
                <a:lnTo>
                  <a:pt x="12217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23405" y="3522345"/>
            <a:ext cx="1405255" cy="1134110"/>
          </a:xfrm>
          <a:custGeom>
            <a:avLst/>
            <a:gdLst/>
            <a:ahLst/>
            <a:cxnLst/>
            <a:rect l="l" t="t" r="r" b="b"/>
            <a:pathLst>
              <a:path w="1405254" h="1134110">
                <a:moveTo>
                  <a:pt x="1405254" y="0"/>
                </a:moveTo>
                <a:lnTo>
                  <a:pt x="368935" y="0"/>
                </a:lnTo>
                <a:lnTo>
                  <a:pt x="322990" y="2877"/>
                </a:lnTo>
                <a:lnTo>
                  <a:pt x="278655" y="11280"/>
                </a:lnTo>
                <a:lnTo>
                  <a:pt x="236288" y="24861"/>
                </a:lnTo>
                <a:lnTo>
                  <a:pt x="196248" y="43275"/>
                </a:lnTo>
                <a:lnTo>
                  <a:pt x="158897" y="66177"/>
                </a:lnTo>
                <a:lnTo>
                  <a:pt x="124593" y="93221"/>
                </a:lnTo>
                <a:lnTo>
                  <a:pt x="93695" y="124060"/>
                </a:lnTo>
                <a:lnTo>
                  <a:pt x="66565" y="158349"/>
                </a:lnTo>
                <a:lnTo>
                  <a:pt x="43560" y="195743"/>
                </a:lnTo>
                <a:lnTo>
                  <a:pt x="25042" y="235895"/>
                </a:lnTo>
                <a:lnTo>
                  <a:pt x="11369" y="278459"/>
                </a:lnTo>
                <a:lnTo>
                  <a:pt x="2902" y="323090"/>
                </a:lnTo>
                <a:lnTo>
                  <a:pt x="0" y="369442"/>
                </a:lnTo>
                <a:lnTo>
                  <a:pt x="0" y="1134109"/>
                </a:lnTo>
                <a:lnTo>
                  <a:pt x="173227" y="1134109"/>
                </a:lnTo>
                <a:lnTo>
                  <a:pt x="173227" y="369442"/>
                </a:lnTo>
                <a:lnTo>
                  <a:pt x="178343" y="323826"/>
                </a:lnTo>
                <a:lnTo>
                  <a:pt x="192943" y="282113"/>
                </a:lnTo>
                <a:lnTo>
                  <a:pt x="215905" y="245439"/>
                </a:lnTo>
                <a:lnTo>
                  <a:pt x="246107" y="214938"/>
                </a:lnTo>
                <a:lnTo>
                  <a:pt x="282427" y="191746"/>
                </a:lnTo>
                <a:lnTo>
                  <a:pt x="323744" y="176999"/>
                </a:lnTo>
                <a:lnTo>
                  <a:pt x="368935" y="171830"/>
                </a:lnTo>
                <a:lnTo>
                  <a:pt x="1405254" y="171830"/>
                </a:lnTo>
                <a:lnTo>
                  <a:pt x="140525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20233" y="2152395"/>
            <a:ext cx="1216660" cy="476250"/>
          </a:xfrm>
          <a:custGeom>
            <a:avLst/>
            <a:gdLst/>
            <a:ahLst/>
            <a:cxnLst/>
            <a:rect l="l" t="t" r="r" b="b"/>
            <a:pathLst>
              <a:path w="1216659" h="476250">
                <a:moveTo>
                  <a:pt x="144399" y="0"/>
                </a:moveTo>
                <a:lnTo>
                  <a:pt x="0" y="0"/>
                </a:lnTo>
                <a:lnTo>
                  <a:pt x="0" y="119761"/>
                </a:lnTo>
                <a:lnTo>
                  <a:pt x="3206" y="168253"/>
                </a:lnTo>
                <a:lnTo>
                  <a:pt x="12553" y="214710"/>
                </a:lnTo>
                <a:lnTo>
                  <a:pt x="27626" y="258716"/>
                </a:lnTo>
                <a:lnTo>
                  <a:pt x="48015" y="299856"/>
                </a:lnTo>
                <a:lnTo>
                  <a:pt x="73307" y="337713"/>
                </a:lnTo>
                <a:lnTo>
                  <a:pt x="103092" y="371871"/>
                </a:lnTo>
                <a:lnTo>
                  <a:pt x="136956" y="401916"/>
                </a:lnTo>
                <a:lnTo>
                  <a:pt x="174488" y="427430"/>
                </a:lnTo>
                <a:lnTo>
                  <a:pt x="215276" y="447998"/>
                </a:lnTo>
                <a:lnTo>
                  <a:pt x="258909" y="463204"/>
                </a:lnTo>
                <a:lnTo>
                  <a:pt x="304974" y="472633"/>
                </a:lnTo>
                <a:lnTo>
                  <a:pt x="353059" y="475868"/>
                </a:lnTo>
                <a:lnTo>
                  <a:pt x="1216406" y="475868"/>
                </a:lnTo>
                <a:lnTo>
                  <a:pt x="1216406" y="330200"/>
                </a:lnTo>
                <a:lnTo>
                  <a:pt x="353059" y="330200"/>
                </a:lnTo>
                <a:lnTo>
                  <a:pt x="305112" y="324661"/>
                </a:lnTo>
                <a:lnTo>
                  <a:pt x="261151" y="308874"/>
                </a:lnTo>
                <a:lnTo>
                  <a:pt x="222414" y="284083"/>
                </a:lnTo>
                <a:lnTo>
                  <a:pt x="190135" y="251532"/>
                </a:lnTo>
                <a:lnTo>
                  <a:pt x="165549" y="212465"/>
                </a:lnTo>
                <a:lnTo>
                  <a:pt x="149892" y="168127"/>
                </a:lnTo>
                <a:lnTo>
                  <a:pt x="144399" y="119761"/>
                </a:lnTo>
                <a:lnTo>
                  <a:pt x="14439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288535" y="1731391"/>
            <a:ext cx="2779395" cy="3075305"/>
            <a:chOff x="4288535" y="1731391"/>
            <a:chExt cx="2779395" cy="3075305"/>
          </a:xfrm>
        </p:grpSpPr>
        <p:sp>
          <p:nvSpPr>
            <p:cNvPr id="8" name="object 8"/>
            <p:cNvSpPr/>
            <p:nvPr/>
          </p:nvSpPr>
          <p:spPr>
            <a:xfrm>
              <a:off x="5311521" y="1731390"/>
              <a:ext cx="1756410" cy="2138045"/>
            </a:xfrm>
            <a:custGeom>
              <a:avLst/>
              <a:gdLst/>
              <a:ahLst/>
              <a:cxnLst/>
              <a:rect l="l" t="t" r="r" b="b"/>
              <a:pathLst>
                <a:path w="1756409" h="2138045">
                  <a:moveTo>
                    <a:pt x="952754" y="1966087"/>
                  </a:moveTo>
                  <a:lnTo>
                    <a:pt x="365633" y="1966087"/>
                  </a:lnTo>
                  <a:lnTo>
                    <a:pt x="321487" y="1960930"/>
                  </a:lnTo>
                  <a:lnTo>
                    <a:pt x="280593" y="1946173"/>
                  </a:lnTo>
                  <a:lnTo>
                    <a:pt x="244233" y="1922970"/>
                  </a:lnTo>
                  <a:lnTo>
                    <a:pt x="213715" y="1892465"/>
                  </a:lnTo>
                  <a:lnTo>
                    <a:pt x="190309" y="1855762"/>
                  </a:lnTo>
                  <a:lnTo>
                    <a:pt x="175323" y="1814017"/>
                  </a:lnTo>
                  <a:lnTo>
                    <a:pt x="170053" y="1768348"/>
                  </a:lnTo>
                  <a:lnTo>
                    <a:pt x="170053" y="1648333"/>
                  </a:lnTo>
                  <a:lnTo>
                    <a:pt x="0" y="1648333"/>
                  </a:lnTo>
                  <a:lnTo>
                    <a:pt x="0" y="1768348"/>
                  </a:lnTo>
                  <a:lnTo>
                    <a:pt x="2844" y="1814728"/>
                  </a:lnTo>
                  <a:lnTo>
                    <a:pt x="11150" y="1859381"/>
                  </a:lnTo>
                  <a:lnTo>
                    <a:pt x="24587" y="1901977"/>
                  </a:lnTo>
                  <a:lnTo>
                    <a:pt x="42811" y="1942134"/>
                  </a:lnTo>
                  <a:lnTo>
                    <a:pt x="65468" y="1979549"/>
                  </a:lnTo>
                  <a:lnTo>
                    <a:pt x="92227" y="2013839"/>
                  </a:lnTo>
                  <a:lnTo>
                    <a:pt x="122745" y="2044687"/>
                  </a:lnTo>
                  <a:lnTo>
                    <a:pt x="156679" y="2071738"/>
                  </a:lnTo>
                  <a:lnTo>
                    <a:pt x="193687" y="2094649"/>
                  </a:lnTo>
                  <a:lnTo>
                    <a:pt x="233426" y="2113064"/>
                  </a:lnTo>
                  <a:lnTo>
                    <a:pt x="275551" y="2126640"/>
                  </a:lnTo>
                  <a:lnTo>
                    <a:pt x="319735" y="2135047"/>
                  </a:lnTo>
                  <a:lnTo>
                    <a:pt x="365633" y="2137918"/>
                  </a:lnTo>
                  <a:lnTo>
                    <a:pt x="952754" y="2137918"/>
                  </a:lnTo>
                  <a:lnTo>
                    <a:pt x="952754" y="1966087"/>
                  </a:lnTo>
                  <a:close/>
                </a:path>
                <a:path w="1756409" h="2138045">
                  <a:moveTo>
                    <a:pt x="1755902" y="0"/>
                  </a:moveTo>
                  <a:lnTo>
                    <a:pt x="1633982" y="0"/>
                  </a:lnTo>
                  <a:lnTo>
                    <a:pt x="1588058" y="2882"/>
                  </a:lnTo>
                  <a:lnTo>
                    <a:pt x="1543837" y="11264"/>
                  </a:lnTo>
                  <a:lnTo>
                    <a:pt x="1501673" y="24828"/>
                  </a:lnTo>
                  <a:lnTo>
                    <a:pt x="1461897" y="43218"/>
                  </a:lnTo>
                  <a:lnTo>
                    <a:pt x="1424851" y="66090"/>
                  </a:lnTo>
                  <a:lnTo>
                    <a:pt x="1390878" y="93103"/>
                  </a:lnTo>
                  <a:lnTo>
                    <a:pt x="1360322" y="123901"/>
                  </a:lnTo>
                  <a:lnTo>
                    <a:pt x="1333525" y="158153"/>
                  </a:lnTo>
                  <a:lnTo>
                    <a:pt x="1310843" y="195516"/>
                  </a:lnTo>
                  <a:lnTo>
                    <a:pt x="1292593" y="235623"/>
                  </a:lnTo>
                  <a:lnTo>
                    <a:pt x="1279144" y="278155"/>
                  </a:lnTo>
                  <a:lnTo>
                    <a:pt x="1270812" y="322745"/>
                  </a:lnTo>
                  <a:lnTo>
                    <a:pt x="1267968" y="369062"/>
                  </a:lnTo>
                  <a:lnTo>
                    <a:pt x="1267968" y="920242"/>
                  </a:lnTo>
                  <a:lnTo>
                    <a:pt x="1267574" y="920242"/>
                  </a:lnTo>
                  <a:lnTo>
                    <a:pt x="1267574" y="1512570"/>
                  </a:lnTo>
                  <a:lnTo>
                    <a:pt x="1262456" y="1557134"/>
                  </a:lnTo>
                  <a:lnTo>
                    <a:pt x="1247838" y="1598409"/>
                  </a:lnTo>
                  <a:lnTo>
                    <a:pt x="1224838" y="1635099"/>
                  </a:lnTo>
                  <a:lnTo>
                    <a:pt x="1194600" y="1665884"/>
                  </a:lnTo>
                  <a:lnTo>
                    <a:pt x="1158227" y="1689493"/>
                  </a:lnTo>
                  <a:lnTo>
                    <a:pt x="1116863" y="1704606"/>
                  </a:lnTo>
                  <a:lnTo>
                    <a:pt x="1071626" y="1709928"/>
                  </a:lnTo>
                  <a:lnTo>
                    <a:pt x="952754" y="1709928"/>
                  </a:lnTo>
                  <a:lnTo>
                    <a:pt x="952754" y="1881505"/>
                  </a:lnTo>
                  <a:lnTo>
                    <a:pt x="1071626" y="1881505"/>
                  </a:lnTo>
                  <a:lnTo>
                    <a:pt x="1117600" y="1878634"/>
                  </a:lnTo>
                  <a:lnTo>
                    <a:pt x="1161859" y="1870252"/>
                  </a:lnTo>
                  <a:lnTo>
                    <a:pt x="1204061" y="1856689"/>
                  </a:lnTo>
                  <a:lnTo>
                    <a:pt x="1243876" y="1838299"/>
                  </a:lnTo>
                  <a:lnTo>
                    <a:pt x="1280947" y="1815426"/>
                  </a:lnTo>
                  <a:lnTo>
                    <a:pt x="1314932" y="1788426"/>
                  </a:lnTo>
                  <a:lnTo>
                    <a:pt x="1345501" y="1757629"/>
                  </a:lnTo>
                  <a:lnTo>
                    <a:pt x="1372311" y="1723390"/>
                  </a:lnTo>
                  <a:lnTo>
                    <a:pt x="1395006" y="1686052"/>
                  </a:lnTo>
                  <a:lnTo>
                    <a:pt x="1413256" y="1645945"/>
                  </a:lnTo>
                  <a:lnTo>
                    <a:pt x="1426705" y="1603438"/>
                  </a:lnTo>
                  <a:lnTo>
                    <a:pt x="1435036" y="1558874"/>
                  </a:lnTo>
                  <a:lnTo>
                    <a:pt x="1437894" y="1512570"/>
                  </a:lnTo>
                  <a:lnTo>
                    <a:pt x="1437894" y="961390"/>
                  </a:lnTo>
                  <a:lnTo>
                    <a:pt x="1438148" y="961390"/>
                  </a:lnTo>
                  <a:lnTo>
                    <a:pt x="1438148" y="369062"/>
                  </a:lnTo>
                  <a:lnTo>
                    <a:pt x="1443431" y="323456"/>
                  </a:lnTo>
                  <a:lnTo>
                    <a:pt x="1458442" y="281762"/>
                  </a:lnTo>
                  <a:lnTo>
                    <a:pt x="1481874" y="245110"/>
                  </a:lnTo>
                  <a:lnTo>
                    <a:pt x="1512430" y="214642"/>
                  </a:lnTo>
                  <a:lnTo>
                    <a:pt x="1548828" y="191477"/>
                  </a:lnTo>
                  <a:lnTo>
                    <a:pt x="1589773" y="176745"/>
                  </a:lnTo>
                  <a:lnTo>
                    <a:pt x="1633982" y="171577"/>
                  </a:lnTo>
                  <a:lnTo>
                    <a:pt x="1755902" y="171577"/>
                  </a:lnTo>
                  <a:lnTo>
                    <a:pt x="175590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8535" y="3773423"/>
              <a:ext cx="1030224" cy="10332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9832" y="4143629"/>
              <a:ext cx="290956" cy="2934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7739" y="2791968"/>
              <a:ext cx="1031748" cy="10332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49417" y="3161919"/>
              <a:ext cx="290830" cy="29349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7747317" y="3178539"/>
            <a:ext cx="1031875" cy="1035050"/>
            <a:chOff x="7702295" y="3095244"/>
            <a:chExt cx="1031875" cy="103505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02295" y="3095244"/>
              <a:ext cx="1031748" cy="10347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74989" y="3466211"/>
              <a:ext cx="290829" cy="29336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7161276" y="1972055"/>
            <a:ext cx="1031875" cy="1033780"/>
            <a:chOff x="7161276" y="1972055"/>
            <a:chExt cx="1031875" cy="103378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1276" y="1972055"/>
              <a:ext cx="1031748" cy="10332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33335" y="2341879"/>
              <a:ext cx="290830" cy="293497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4872228" y="1554480"/>
            <a:ext cx="1031875" cy="1035050"/>
            <a:chOff x="4872228" y="1554480"/>
            <a:chExt cx="1031875" cy="103505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72228" y="1554480"/>
              <a:ext cx="1031748" cy="10347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44287" y="1925066"/>
              <a:ext cx="290829" cy="293497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6437376" y="1281683"/>
            <a:ext cx="1030605" cy="1035050"/>
            <a:chOff x="6437376" y="1281683"/>
            <a:chExt cx="1030605" cy="103505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37376" y="1281683"/>
              <a:ext cx="1030224" cy="103479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08673" y="1652523"/>
              <a:ext cx="290829" cy="293497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4790059" y="1268730"/>
            <a:ext cx="1116330" cy="1063625"/>
          </a:xfrm>
          <a:custGeom>
            <a:avLst/>
            <a:gdLst/>
            <a:ahLst/>
            <a:cxnLst/>
            <a:rect l="l" t="t" r="r" b="b"/>
            <a:pathLst>
              <a:path w="1116329" h="1063625">
                <a:moveTo>
                  <a:pt x="558038" y="0"/>
                </a:moveTo>
                <a:lnTo>
                  <a:pt x="509883" y="1952"/>
                </a:lnTo>
                <a:lnTo>
                  <a:pt x="462867" y="7702"/>
                </a:lnTo>
                <a:lnTo>
                  <a:pt x="417157" y="17091"/>
                </a:lnTo>
                <a:lnTo>
                  <a:pt x="372920" y="29959"/>
                </a:lnTo>
                <a:lnTo>
                  <a:pt x="330324" y="46146"/>
                </a:lnTo>
                <a:lnTo>
                  <a:pt x="289536" y="65492"/>
                </a:lnTo>
                <a:lnTo>
                  <a:pt x="250723" y="87838"/>
                </a:lnTo>
                <a:lnTo>
                  <a:pt x="214053" y="113025"/>
                </a:lnTo>
                <a:lnTo>
                  <a:pt x="179694" y="140892"/>
                </a:lnTo>
                <a:lnTo>
                  <a:pt x="147812" y="171280"/>
                </a:lnTo>
                <a:lnTo>
                  <a:pt x="118575" y="204030"/>
                </a:lnTo>
                <a:lnTo>
                  <a:pt x="92151" y="238981"/>
                </a:lnTo>
                <a:lnTo>
                  <a:pt x="68707" y="275974"/>
                </a:lnTo>
                <a:lnTo>
                  <a:pt x="48411" y="314849"/>
                </a:lnTo>
                <a:lnTo>
                  <a:pt x="31429" y="355448"/>
                </a:lnTo>
                <a:lnTo>
                  <a:pt x="17930" y="397609"/>
                </a:lnTo>
                <a:lnTo>
                  <a:pt x="8080" y="441174"/>
                </a:lnTo>
                <a:lnTo>
                  <a:pt x="2048" y="485983"/>
                </a:lnTo>
                <a:lnTo>
                  <a:pt x="0" y="531876"/>
                </a:lnTo>
                <a:lnTo>
                  <a:pt x="2048" y="577749"/>
                </a:lnTo>
                <a:lnTo>
                  <a:pt x="8080" y="622541"/>
                </a:lnTo>
                <a:lnTo>
                  <a:pt x="17930" y="666091"/>
                </a:lnTo>
                <a:lnTo>
                  <a:pt x="31429" y="708239"/>
                </a:lnTo>
                <a:lnTo>
                  <a:pt x="48411" y="748825"/>
                </a:lnTo>
                <a:lnTo>
                  <a:pt x="68707" y="787691"/>
                </a:lnTo>
                <a:lnTo>
                  <a:pt x="92151" y="824675"/>
                </a:lnTo>
                <a:lnTo>
                  <a:pt x="118575" y="859619"/>
                </a:lnTo>
                <a:lnTo>
                  <a:pt x="147812" y="892362"/>
                </a:lnTo>
                <a:lnTo>
                  <a:pt x="179694" y="922746"/>
                </a:lnTo>
                <a:lnTo>
                  <a:pt x="214053" y="950609"/>
                </a:lnTo>
                <a:lnTo>
                  <a:pt x="250723" y="975792"/>
                </a:lnTo>
                <a:lnTo>
                  <a:pt x="289536" y="998136"/>
                </a:lnTo>
                <a:lnTo>
                  <a:pt x="330324" y="1017481"/>
                </a:lnTo>
                <a:lnTo>
                  <a:pt x="372920" y="1033666"/>
                </a:lnTo>
                <a:lnTo>
                  <a:pt x="417157" y="1046533"/>
                </a:lnTo>
                <a:lnTo>
                  <a:pt x="462867" y="1055922"/>
                </a:lnTo>
                <a:lnTo>
                  <a:pt x="509883" y="1061672"/>
                </a:lnTo>
                <a:lnTo>
                  <a:pt x="558038" y="1063625"/>
                </a:lnTo>
                <a:lnTo>
                  <a:pt x="606192" y="1061672"/>
                </a:lnTo>
                <a:lnTo>
                  <a:pt x="653208" y="1055922"/>
                </a:lnTo>
                <a:lnTo>
                  <a:pt x="698918" y="1046533"/>
                </a:lnTo>
                <a:lnTo>
                  <a:pt x="743155" y="1033666"/>
                </a:lnTo>
                <a:lnTo>
                  <a:pt x="785751" y="1017481"/>
                </a:lnTo>
                <a:lnTo>
                  <a:pt x="826539" y="998136"/>
                </a:lnTo>
                <a:lnTo>
                  <a:pt x="865352" y="975792"/>
                </a:lnTo>
                <a:lnTo>
                  <a:pt x="902022" y="950609"/>
                </a:lnTo>
                <a:lnTo>
                  <a:pt x="936381" y="922746"/>
                </a:lnTo>
                <a:lnTo>
                  <a:pt x="968263" y="892362"/>
                </a:lnTo>
                <a:lnTo>
                  <a:pt x="997500" y="859619"/>
                </a:lnTo>
                <a:lnTo>
                  <a:pt x="1023924" y="824675"/>
                </a:lnTo>
                <a:lnTo>
                  <a:pt x="1047368" y="787691"/>
                </a:lnTo>
                <a:lnTo>
                  <a:pt x="1067664" y="748825"/>
                </a:lnTo>
                <a:lnTo>
                  <a:pt x="1084646" y="708239"/>
                </a:lnTo>
                <a:lnTo>
                  <a:pt x="1098145" y="666091"/>
                </a:lnTo>
                <a:lnTo>
                  <a:pt x="1107995" y="622541"/>
                </a:lnTo>
                <a:lnTo>
                  <a:pt x="1114027" y="577749"/>
                </a:lnTo>
                <a:lnTo>
                  <a:pt x="1116076" y="531876"/>
                </a:lnTo>
                <a:lnTo>
                  <a:pt x="1114027" y="485983"/>
                </a:lnTo>
                <a:lnTo>
                  <a:pt x="1107995" y="441174"/>
                </a:lnTo>
                <a:lnTo>
                  <a:pt x="1098145" y="397609"/>
                </a:lnTo>
                <a:lnTo>
                  <a:pt x="1084646" y="355448"/>
                </a:lnTo>
                <a:lnTo>
                  <a:pt x="1067664" y="314849"/>
                </a:lnTo>
                <a:lnTo>
                  <a:pt x="1047368" y="275974"/>
                </a:lnTo>
                <a:lnTo>
                  <a:pt x="1023924" y="238981"/>
                </a:lnTo>
                <a:lnTo>
                  <a:pt x="997500" y="204030"/>
                </a:lnTo>
                <a:lnTo>
                  <a:pt x="968263" y="171280"/>
                </a:lnTo>
                <a:lnTo>
                  <a:pt x="936381" y="140892"/>
                </a:lnTo>
                <a:lnTo>
                  <a:pt x="902022" y="113025"/>
                </a:lnTo>
                <a:lnTo>
                  <a:pt x="865352" y="87838"/>
                </a:lnTo>
                <a:lnTo>
                  <a:pt x="826539" y="65492"/>
                </a:lnTo>
                <a:lnTo>
                  <a:pt x="785751" y="46146"/>
                </a:lnTo>
                <a:lnTo>
                  <a:pt x="743155" y="29959"/>
                </a:lnTo>
                <a:lnTo>
                  <a:pt x="698918" y="17091"/>
                </a:lnTo>
                <a:lnTo>
                  <a:pt x="653208" y="7702"/>
                </a:lnTo>
                <a:lnTo>
                  <a:pt x="606192" y="1952"/>
                </a:lnTo>
                <a:lnTo>
                  <a:pt x="558038" y="0"/>
                </a:lnTo>
                <a:close/>
              </a:path>
            </a:pathLst>
          </a:custGeom>
          <a:solidFill>
            <a:srgbClr val="E86F7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6712204" y="1268730"/>
            <a:ext cx="1330325" cy="1471295"/>
            <a:chOff x="6712204" y="1268730"/>
            <a:chExt cx="1330325" cy="1471295"/>
          </a:xfrm>
        </p:grpSpPr>
        <p:sp>
          <p:nvSpPr>
            <p:cNvPr id="27" name="object 27"/>
            <p:cNvSpPr/>
            <p:nvPr/>
          </p:nvSpPr>
          <p:spPr>
            <a:xfrm>
              <a:off x="6712204" y="1268730"/>
              <a:ext cx="868680" cy="813435"/>
            </a:xfrm>
            <a:custGeom>
              <a:avLst/>
              <a:gdLst/>
              <a:ahLst/>
              <a:cxnLst/>
              <a:rect l="l" t="t" r="r" b="b"/>
              <a:pathLst>
                <a:path w="868679" h="813435">
                  <a:moveTo>
                    <a:pt x="434086" y="0"/>
                  </a:moveTo>
                  <a:lnTo>
                    <a:pt x="383455" y="2736"/>
                  </a:lnTo>
                  <a:lnTo>
                    <a:pt x="334542" y="10742"/>
                  </a:lnTo>
                  <a:lnTo>
                    <a:pt x="287672" y="23713"/>
                  </a:lnTo>
                  <a:lnTo>
                    <a:pt x="243169" y="41342"/>
                  </a:lnTo>
                  <a:lnTo>
                    <a:pt x="201361" y="63324"/>
                  </a:lnTo>
                  <a:lnTo>
                    <a:pt x="162571" y="89353"/>
                  </a:lnTo>
                  <a:lnTo>
                    <a:pt x="127126" y="119126"/>
                  </a:lnTo>
                  <a:lnTo>
                    <a:pt x="95352" y="152334"/>
                  </a:lnTo>
                  <a:lnTo>
                    <a:pt x="67572" y="188674"/>
                  </a:lnTo>
                  <a:lnTo>
                    <a:pt x="44114" y="227840"/>
                  </a:lnTo>
                  <a:lnTo>
                    <a:pt x="25302" y="269527"/>
                  </a:lnTo>
                  <a:lnTo>
                    <a:pt x="11462" y="313428"/>
                  </a:lnTo>
                  <a:lnTo>
                    <a:pt x="2919" y="359239"/>
                  </a:lnTo>
                  <a:lnTo>
                    <a:pt x="0" y="406654"/>
                  </a:lnTo>
                  <a:lnTo>
                    <a:pt x="2919" y="454094"/>
                  </a:lnTo>
                  <a:lnTo>
                    <a:pt x="11462" y="499926"/>
                  </a:lnTo>
                  <a:lnTo>
                    <a:pt x="25302" y="543846"/>
                  </a:lnTo>
                  <a:lnTo>
                    <a:pt x="44114" y="585547"/>
                  </a:lnTo>
                  <a:lnTo>
                    <a:pt x="67572" y="624726"/>
                  </a:lnTo>
                  <a:lnTo>
                    <a:pt x="95352" y="661076"/>
                  </a:lnTo>
                  <a:lnTo>
                    <a:pt x="127127" y="694293"/>
                  </a:lnTo>
                  <a:lnTo>
                    <a:pt x="162571" y="724071"/>
                  </a:lnTo>
                  <a:lnTo>
                    <a:pt x="201361" y="750105"/>
                  </a:lnTo>
                  <a:lnTo>
                    <a:pt x="243169" y="772090"/>
                  </a:lnTo>
                  <a:lnTo>
                    <a:pt x="287672" y="789720"/>
                  </a:lnTo>
                  <a:lnTo>
                    <a:pt x="334542" y="802691"/>
                  </a:lnTo>
                  <a:lnTo>
                    <a:pt x="383455" y="810698"/>
                  </a:lnTo>
                  <a:lnTo>
                    <a:pt x="434086" y="813435"/>
                  </a:lnTo>
                  <a:lnTo>
                    <a:pt x="484716" y="810698"/>
                  </a:lnTo>
                  <a:lnTo>
                    <a:pt x="533629" y="802691"/>
                  </a:lnTo>
                  <a:lnTo>
                    <a:pt x="580499" y="789720"/>
                  </a:lnTo>
                  <a:lnTo>
                    <a:pt x="625002" y="772090"/>
                  </a:lnTo>
                  <a:lnTo>
                    <a:pt x="666810" y="750105"/>
                  </a:lnTo>
                  <a:lnTo>
                    <a:pt x="705600" y="724071"/>
                  </a:lnTo>
                  <a:lnTo>
                    <a:pt x="741045" y="694293"/>
                  </a:lnTo>
                  <a:lnTo>
                    <a:pt x="772819" y="661076"/>
                  </a:lnTo>
                  <a:lnTo>
                    <a:pt x="800599" y="624726"/>
                  </a:lnTo>
                  <a:lnTo>
                    <a:pt x="824057" y="585547"/>
                  </a:lnTo>
                  <a:lnTo>
                    <a:pt x="842869" y="543846"/>
                  </a:lnTo>
                  <a:lnTo>
                    <a:pt x="856709" y="499926"/>
                  </a:lnTo>
                  <a:lnTo>
                    <a:pt x="865252" y="454094"/>
                  </a:lnTo>
                  <a:lnTo>
                    <a:pt x="868172" y="406654"/>
                  </a:lnTo>
                  <a:lnTo>
                    <a:pt x="865252" y="359239"/>
                  </a:lnTo>
                  <a:lnTo>
                    <a:pt x="856709" y="313428"/>
                  </a:lnTo>
                  <a:lnTo>
                    <a:pt x="842869" y="269527"/>
                  </a:lnTo>
                  <a:lnTo>
                    <a:pt x="824057" y="227840"/>
                  </a:lnTo>
                  <a:lnTo>
                    <a:pt x="800599" y="188674"/>
                  </a:lnTo>
                  <a:lnTo>
                    <a:pt x="772819" y="152334"/>
                  </a:lnTo>
                  <a:lnTo>
                    <a:pt x="741045" y="119126"/>
                  </a:lnTo>
                  <a:lnTo>
                    <a:pt x="705600" y="89353"/>
                  </a:lnTo>
                  <a:lnTo>
                    <a:pt x="666810" y="63324"/>
                  </a:lnTo>
                  <a:lnTo>
                    <a:pt x="625002" y="41342"/>
                  </a:lnTo>
                  <a:lnTo>
                    <a:pt x="580499" y="23713"/>
                  </a:lnTo>
                  <a:lnTo>
                    <a:pt x="533629" y="10742"/>
                  </a:lnTo>
                  <a:lnTo>
                    <a:pt x="484716" y="2736"/>
                  </a:lnTo>
                  <a:lnTo>
                    <a:pt x="434086" y="0"/>
                  </a:lnTo>
                  <a:close/>
                </a:path>
              </a:pathLst>
            </a:custGeom>
            <a:solidFill>
              <a:srgbClr val="FFB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236333" y="1988820"/>
              <a:ext cx="806450" cy="751205"/>
            </a:xfrm>
            <a:custGeom>
              <a:avLst/>
              <a:gdLst/>
              <a:ahLst/>
              <a:cxnLst/>
              <a:rect l="l" t="t" r="r" b="b"/>
              <a:pathLst>
                <a:path w="806450" h="751205">
                  <a:moveTo>
                    <a:pt x="402971" y="0"/>
                  </a:moveTo>
                  <a:lnTo>
                    <a:pt x="352433" y="2926"/>
                  </a:lnTo>
                  <a:lnTo>
                    <a:pt x="303765" y="11469"/>
                  </a:lnTo>
                  <a:lnTo>
                    <a:pt x="257346" y="25278"/>
                  </a:lnTo>
                  <a:lnTo>
                    <a:pt x="213554" y="43999"/>
                  </a:lnTo>
                  <a:lnTo>
                    <a:pt x="172767" y="67280"/>
                  </a:lnTo>
                  <a:lnTo>
                    <a:pt x="135362" y="94769"/>
                  </a:lnTo>
                  <a:lnTo>
                    <a:pt x="101718" y="126114"/>
                  </a:lnTo>
                  <a:lnTo>
                    <a:pt x="72212" y="160961"/>
                  </a:lnTo>
                  <a:lnTo>
                    <a:pt x="47224" y="198960"/>
                  </a:lnTo>
                  <a:lnTo>
                    <a:pt x="27130" y="239756"/>
                  </a:lnTo>
                  <a:lnTo>
                    <a:pt x="12310" y="282999"/>
                  </a:lnTo>
                  <a:lnTo>
                    <a:pt x="3140" y="328334"/>
                  </a:lnTo>
                  <a:lnTo>
                    <a:pt x="0" y="375412"/>
                  </a:lnTo>
                  <a:lnTo>
                    <a:pt x="3140" y="422489"/>
                  </a:lnTo>
                  <a:lnTo>
                    <a:pt x="12310" y="467824"/>
                  </a:lnTo>
                  <a:lnTo>
                    <a:pt x="27130" y="511067"/>
                  </a:lnTo>
                  <a:lnTo>
                    <a:pt x="47224" y="551863"/>
                  </a:lnTo>
                  <a:lnTo>
                    <a:pt x="72212" y="589862"/>
                  </a:lnTo>
                  <a:lnTo>
                    <a:pt x="101718" y="624709"/>
                  </a:lnTo>
                  <a:lnTo>
                    <a:pt x="135362" y="656054"/>
                  </a:lnTo>
                  <a:lnTo>
                    <a:pt x="172767" y="683543"/>
                  </a:lnTo>
                  <a:lnTo>
                    <a:pt x="213554" y="706824"/>
                  </a:lnTo>
                  <a:lnTo>
                    <a:pt x="257346" y="725545"/>
                  </a:lnTo>
                  <a:lnTo>
                    <a:pt x="303765" y="739354"/>
                  </a:lnTo>
                  <a:lnTo>
                    <a:pt x="352433" y="747897"/>
                  </a:lnTo>
                  <a:lnTo>
                    <a:pt x="402971" y="750824"/>
                  </a:lnTo>
                  <a:lnTo>
                    <a:pt x="453535" y="747897"/>
                  </a:lnTo>
                  <a:lnTo>
                    <a:pt x="502226" y="739354"/>
                  </a:lnTo>
                  <a:lnTo>
                    <a:pt x="548664" y="725545"/>
                  </a:lnTo>
                  <a:lnTo>
                    <a:pt x="592472" y="706824"/>
                  </a:lnTo>
                  <a:lnTo>
                    <a:pt x="633272" y="683543"/>
                  </a:lnTo>
                  <a:lnTo>
                    <a:pt x="670686" y="656054"/>
                  </a:lnTo>
                  <a:lnTo>
                    <a:pt x="704338" y="624709"/>
                  </a:lnTo>
                  <a:lnTo>
                    <a:pt x="733848" y="589862"/>
                  </a:lnTo>
                  <a:lnTo>
                    <a:pt x="758840" y="551863"/>
                  </a:lnTo>
                  <a:lnTo>
                    <a:pt x="778936" y="511067"/>
                  </a:lnTo>
                  <a:lnTo>
                    <a:pt x="793758" y="467824"/>
                  </a:lnTo>
                  <a:lnTo>
                    <a:pt x="802928" y="422489"/>
                  </a:lnTo>
                  <a:lnTo>
                    <a:pt x="806069" y="375412"/>
                  </a:lnTo>
                  <a:lnTo>
                    <a:pt x="802928" y="328334"/>
                  </a:lnTo>
                  <a:lnTo>
                    <a:pt x="793758" y="282999"/>
                  </a:lnTo>
                  <a:lnTo>
                    <a:pt x="778936" y="239756"/>
                  </a:lnTo>
                  <a:lnTo>
                    <a:pt x="758840" y="198960"/>
                  </a:lnTo>
                  <a:lnTo>
                    <a:pt x="733848" y="160961"/>
                  </a:lnTo>
                  <a:lnTo>
                    <a:pt x="704338" y="126114"/>
                  </a:lnTo>
                  <a:lnTo>
                    <a:pt x="670686" y="94769"/>
                  </a:lnTo>
                  <a:lnTo>
                    <a:pt x="633272" y="67280"/>
                  </a:lnTo>
                  <a:lnTo>
                    <a:pt x="592472" y="43999"/>
                  </a:lnTo>
                  <a:lnTo>
                    <a:pt x="548664" y="25278"/>
                  </a:lnTo>
                  <a:lnTo>
                    <a:pt x="502226" y="11469"/>
                  </a:lnTo>
                  <a:lnTo>
                    <a:pt x="453535" y="2926"/>
                  </a:lnTo>
                  <a:lnTo>
                    <a:pt x="402971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914010" y="2770377"/>
            <a:ext cx="806450" cy="751205"/>
          </a:xfrm>
          <a:custGeom>
            <a:avLst/>
            <a:gdLst/>
            <a:ahLst/>
            <a:cxnLst/>
            <a:rect l="l" t="t" r="r" b="b"/>
            <a:pathLst>
              <a:path w="806450" h="751204">
                <a:moveTo>
                  <a:pt x="403098" y="0"/>
                </a:moveTo>
                <a:lnTo>
                  <a:pt x="352533" y="2924"/>
                </a:lnTo>
                <a:lnTo>
                  <a:pt x="303842" y="11461"/>
                </a:lnTo>
                <a:lnTo>
                  <a:pt x="257404" y="25260"/>
                </a:lnTo>
                <a:lnTo>
                  <a:pt x="213596" y="43970"/>
                </a:lnTo>
                <a:lnTo>
                  <a:pt x="172796" y="67238"/>
                </a:lnTo>
                <a:lnTo>
                  <a:pt x="135382" y="94713"/>
                </a:lnTo>
                <a:lnTo>
                  <a:pt x="101730" y="126043"/>
                </a:lnTo>
                <a:lnTo>
                  <a:pt x="72220" y="160876"/>
                </a:lnTo>
                <a:lnTo>
                  <a:pt x="47228" y="198861"/>
                </a:lnTo>
                <a:lnTo>
                  <a:pt x="27132" y="239646"/>
                </a:lnTo>
                <a:lnTo>
                  <a:pt x="12310" y="282880"/>
                </a:lnTo>
                <a:lnTo>
                  <a:pt x="3140" y="328210"/>
                </a:lnTo>
                <a:lnTo>
                  <a:pt x="0" y="375285"/>
                </a:lnTo>
                <a:lnTo>
                  <a:pt x="3140" y="422387"/>
                </a:lnTo>
                <a:lnTo>
                  <a:pt x="12310" y="467739"/>
                </a:lnTo>
                <a:lnTo>
                  <a:pt x="27132" y="510992"/>
                </a:lnTo>
                <a:lnTo>
                  <a:pt x="47228" y="551793"/>
                </a:lnTo>
                <a:lnTo>
                  <a:pt x="72220" y="589790"/>
                </a:lnTo>
                <a:lnTo>
                  <a:pt x="101730" y="624633"/>
                </a:lnTo>
                <a:lnTo>
                  <a:pt x="135382" y="655971"/>
                </a:lnTo>
                <a:lnTo>
                  <a:pt x="172796" y="683451"/>
                </a:lnTo>
                <a:lnTo>
                  <a:pt x="213596" y="706722"/>
                </a:lnTo>
                <a:lnTo>
                  <a:pt x="257404" y="725434"/>
                </a:lnTo>
                <a:lnTo>
                  <a:pt x="303842" y="739234"/>
                </a:lnTo>
                <a:lnTo>
                  <a:pt x="352533" y="747772"/>
                </a:lnTo>
                <a:lnTo>
                  <a:pt x="403098" y="750697"/>
                </a:lnTo>
                <a:lnTo>
                  <a:pt x="453660" y="747772"/>
                </a:lnTo>
                <a:lnTo>
                  <a:pt x="502345" y="739234"/>
                </a:lnTo>
                <a:lnTo>
                  <a:pt x="548774" y="725434"/>
                </a:lnTo>
                <a:lnTo>
                  <a:pt x="592570" y="706722"/>
                </a:lnTo>
                <a:lnTo>
                  <a:pt x="633357" y="683451"/>
                </a:lnTo>
                <a:lnTo>
                  <a:pt x="670757" y="655971"/>
                </a:lnTo>
                <a:lnTo>
                  <a:pt x="704394" y="624633"/>
                </a:lnTo>
                <a:lnTo>
                  <a:pt x="733890" y="589790"/>
                </a:lnTo>
                <a:lnTo>
                  <a:pt x="758869" y="551793"/>
                </a:lnTo>
                <a:lnTo>
                  <a:pt x="778953" y="510992"/>
                </a:lnTo>
                <a:lnTo>
                  <a:pt x="793766" y="467739"/>
                </a:lnTo>
                <a:lnTo>
                  <a:pt x="802930" y="422387"/>
                </a:lnTo>
                <a:lnTo>
                  <a:pt x="806068" y="375285"/>
                </a:lnTo>
                <a:lnTo>
                  <a:pt x="802930" y="328210"/>
                </a:lnTo>
                <a:lnTo>
                  <a:pt x="793766" y="282880"/>
                </a:lnTo>
                <a:lnTo>
                  <a:pt x="778953" y="239646"/>
                </a:lnTo>
                <a:lnTo>
                  <a:pt x="758869" y="198861"/>
                </a:lnTo>
                <a:lnTo>
                  <a:pt x="733890" y="160876"/>
                </a:lnTo>
                <a:lnTo>
                  <a:pt x="704394" y="126043"/>
                </a:lnTo>
                <a:lnTo>
                  <a:pt x="670757" y="94713"/>
                </a:lnTo>
                <a:lnTo>
                  <a:pt x="633357" y="67238"/>
                </a:lnTo>
                <a:lnTo>
                  <a:pt x="592570" y="43970"/>
                </a:lnTo>
                <a:lnTo>
                  <a:pt x="548774" y="25260"/>
                </a:lnTo>
                <a:lnTo>
                  <a:pt x="502345" y="11461"/>
                </a:lnTo>
                <a:lnTo>
                  <a:pt x="453660" y="2924"/>
                </a:lnTo>
                <a:lnTo>
                  <a:pt x="403098" y="0"/>
                </a:lnTo>
                <a:close/>
              </a:path>
            </a:pathLst>
          </a:custGeom>
          <a:solidFill>
            <a:srgbClr val="0DAC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28431" y="3284982"/>
            <a:ext cx="744220" cy="688340"/>
          </a:xfrm>
          <a:custGeom>
            <a:avLst/>
            <a:gdLst/>
            <a:ahLst/>
            <a:cxnLst/>
            <a:rect l="l" t="t" r="r" b="b"/>
            <a:pathLst>
              <a:path w="744220" h="688339">
                <a:moveTo>
                  <a:pt x="371983" y="0"/>
                </a:moveTo>
                <a:lnTo>
                  <a:pt x="321497" y="3141"/>
                </a:lnTo>
                <a:lnTo>
                  <a:pt x="273079" y="12291"/>
                </a:lnTo>
                <a:lnTo>
                  <a:pt x="227171" y="27041"/>
                </a:lnTo>
                <a:lnTo>
                  <a:pt x="184215" y="46980"/>
                </a:lnTo>
                <a:lnTo>
                  <a:pt x="144655" y="71700"/>
                </a:lnTo>
                <a:lnTo>
                  <a:pt x="108934" y="100790"/>
                </a:lnTo>
                <a:lnTo>
                  <a:pt x="77493" y="133841"/>
                </a:lnTo>
                <a:lnTo>
                  <a:pt x="50776" y="170443"/>
                </a:lnTo>
                <a:lnTo>
                  <a:pt x="29225" y="210186"/>
                </a:lnTo>
                <a:lnTo>
                  <a:pt x="13284" y="252662"/>
                </a:lnTo>
                <a:lnTo>
                  <a:pt x="3394" y="297459"/>
                </a:lnTo>
                <a:lnTo>
                  <a:pt x="0" y="344169"/>
                </a:lnTo>
                <a:lnTo>
                  <a:pt x="3394" y="390850"/>
                </a:lnTo>
                <a:lnTo>
                  <a:pt x="13284" y="435624"/>
                </a:lnTo>
                <a:lnTo>
                  <a:pt x="29225" y="478079"/>
                </a:lnTo>
                <a:lnTo>
                  <a:pt x="50776" y="517807"/>
                </a:lnTo>
                <a:lnTo>
                  <a:pt x="77493" y="554396"/>
                </a:lnTo>
                <a:lnTo>
                  <a:pt x="108934" y="587438"/>
                </a:lnTo>
                <a:lnTo>
                  <a:pt x="144655" y="616521"/>
                </a:lnTo>
                <a:lnTo>
                  <a:pt x="184215" y="641237"/>
                </a:lnTo>
                <a:lnTo>
                  <a:pt x="227171" y="661173"/>
                </a:lnTo>
                <a:lnTo>
                  <a:pt x="273079" y="675922"/>
                </a:lnTo>
                <a:lnTo>
                  <a:pt x="321497" y="685071"/>
                </a:lnTo>
                <a:lnTo>
                  <a:pt x="371983" y="688212"/>
                </a:lnTo>
                <a:lnTo>
                  <a:pt x="422470" y="685071"/>
                </a:lnTo>
                <a:lnTo>
                  <a:pt x="470896" y="675922"/>
                </a:lnTo>
                <a:lnTo>
                  <a:pt x="516814" y="661173"/>
                </a:lnTo>
                <a:lnTo>
                  <a:pt x="559783" y="641237"/>
                </a:lnTo>
                <a:lnTo>
                  <a:pt x="599357" y="616521"/>
                </a:lnTo>
                <a:lnTo>
                  <a:pt x="635095" y="587438"/>
                </a:lnTo>
                <a:lnTo>
                  <a:pt x="666551" y="554396"/>
                </a:lnTo>
                <a:lnTo>
                  <a:pt x="693283" y="517807"/>
                </a:lnTo>
                <a:lnTo>
                  <a:pt x="714847" y="478079"/>
                </a:lnTo>
                <a:lnTo>
                  <a:pt x="730799" y="435624"/>
                </a:lnTo>
                <a:lnTo>
                  <a:pt x="740695" y="390850"/>
                </a:lnTo>
                <a:lnTo>
                  <a:pt x="744093" y="344169"/>
                </a:lnTo>
                <a:lnTo>
                  <a:pt x="740695" y="297459"/>
                </a:lnTo>
                <a:lnTo>
                  <a:pt x="730799" y="252662"/>
                </a:lnTo>
                <a:lnTo>
                  <a:pt x="714847" y="210186"/>
                </a:lnTo>
                <a:lnTo>
                  <a:pt x="693283" y="170443"/>
                </a:lnTo>
                <a:lnTo>
                  <a:pt x="666551" y="133841"/>
                </a:lnTo>
                <a:lnTo>
                  <a:pt x="635095" y="100790"/>
                </a:lnTo>
                <a:lnTo>
                  <a:pt x="599357" y="71700"/>
                </a:lnTo>
                <a:lnTo>
                  <a:pt x="559783" y="46980"/>
                </a:lnTo>
                <a:lnTo>
                  <a:pt x="516814" y="27041"/>
                </a:lnTo>
                <a:lnTo>
                  <a:pt x="470896" y="12291"/>
                </a:lnTo>
                <a:lnTo>
                  <a:pt x="422470" y="3141"/>
                </a:lnTo>
                <a:lnTo>
                  <a:pt x="371983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55972" y="3896486"/>
            <a:ext cx="744220" cy="688340"/>
          </a:xfrm>
          <a:custGeom>
            <a:avLst/>
            <a:gdLst/>
            <a:ahLst/>
            <a:cxnLst/>
            <a:rect l="l" t="t" r="r" b="b"/>
            <a:pathLst>
              <a:path w="744220" h="688339">
                <a:moveTo>
                  <a:pt x="371982" y="0"/>
                </a:moveTo>
                <a:lnTo>
                  <a:pt x="321524" y="3141"/>
                </a:lnTo>
                <a:lnTo>
                  <a:pt x="273123" y="12291"/>
                </a:lnTo>
                <a:lnTo>
                  <a:pt x="227224" y="27041"/>
                </a:lnTo>
                <a:lnTo>
                  <a:pt x="184272" y="46980"/>
                </a:lnTo>
                <a:lnTo>
                  <a:pt x="144709" y="71700"/>
                </a:lnTo>
                <a:lnTo>
                  <a:pt x="108981" y="100790"/>
                </a:lnTo>
                <a:lnTo>
                  <a:pt x="77532" y="133841"/>
                </a:lnTo>
                <a:lnTo>
                  <a:pt x="50804" y="170443"/>
                </a:lnTo>
                <a:lnTo>
                  <a:pt x="29243" y="210186"/>
                </a:lnTo>
                <a:lnTo>
                  <a:pt x="13293" y="252662"/>
                </a:lnTo>
                <a:lnTo>
                  <a:pt x="3397" y="297459"/>
                </a:lnTo>
                <a:lnTo>
                  <a:pt x="0" y="344169"/>
                </a:lnTo>
                <a:lnTo>
                  <a:pt x="3397" y="390850"/>
                </a:lnTo>
                <a:lnTo>
                  <a:pt x="13293" y="435624"/>
                </a:lnTo>
                <a:lnTo>
                  <a:pt x="29243" y="478079"/>
                </a:lnTo>
                <a:lnTo>
                  <a:pt x="50804" y="517807"/>
                </a:lnTo>
                <a:lnTo>
                  <a:pt x="77532" y="554396"/>
                </a:lnTo>
                <a:lnTo>
                  <a:pt x="108981" y="587438"/>
                </a:lnTo>
                <a:lnTo>
                  <a:pt x="144709" y="616521"/>
                </a:lnTo>
                <a:lnTo>
                  <a:pt x="184272" y="641237"/>
                </a:lnTo>
                <a:lnTo>
                  <a:pt x="227224" y="661173"/>
                </a:lnTo>
                <a:lnTo>
                  <a:pt x="273123" y="675922"/>
                </a:lnTo>
                <a:lnTo>
                  <a:pt x="321524" y="685071"/>
                </a:lnTo>
                <a:lnTo>
                  <a:pt x="371982" y="688213"/>
                </a:lnTo>
                <a:lnTo>
                  <a:pt x="422470" y="685071"/>
                </a:lnTo>
                <a:lnTo>
                  <a:pt x="470896" y="675922"/>
                </a:lnTo>
                <a:lnTo>
                  <a:pt x="516814" y="661173"/>
                </a:lnTo>
                <a:lnTo>
                  <a:pt x="559783" y="641237"/>
                </a:lnTo>
                <a:lnTo>
                  <a:pt x="599357" y="616521"/>
                </a:lnTo>
                <a:lnTo>
                  <a:pt x="635095" y="587438"/>
                </a:lnTo>
                <a:lnTo>
                  <a:pt x="666551" y="554396"/>
                </a:lnTo>
                <a:lnTo>
                  <a:pt x="693283" y="517807"/>
                </a:lnTo>
                <a:lnTo>
                  <a:pt x="714847" y="478079"/>
                </a:lnTo>
                <a:lnTo>
                  <a:pt x="730799" y="435624"/>
                </a:lnTo>
                <a:lnTo>
                  <a:pt x="740695" y="390850"/>
                </a:lnTo>
                <a:lnTo>
                  <a:pt x="744092" y="344169"/>
                </a:lnTo>
                <a:lnTo>
                  <a:pt x="740695" y="297459"/>
                </a:lnTo>
                <a:lnTo>
                  <a:pt x="730799" y="252662"/>
                </a:lnTo>
                <a:lnTo>
                  <a:pt x="714847" y="210186"/>
                </a:lnTo>
                <a:lnTo>
                  <a:pt x="693283" y="170443"/>
                </a:lnTo>
                <a:lnTo>
                  <a:pt x="666551" y="133841"/>
                </a:lnTo>
                <a:lnTo>
                  <a:pt x="635095" y="100790"/>
                </a:lnTo>
                <a:lnTo>
                  <a:pt x="599357" y="71700"/>
                </a:lnTo>
                <a:lnTo>
                  <a:pt x="559783" y="46980"/>
                </a:lnTo>
                <a:lnTo>
                  <a:pt x="516814" y="27041"/>
                </a:lnTo>
                <a:lnTo>
                  <a:pt x="470896" y="12291"/>
                </a:lnTo>
                <a:lnTo>
                  <a:pt x="422470" y="3141"/>
                </a:lnTo>
                <a:lnTo>
                  <a:pt x="371982" y="0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3922330" y="303096"/>
            <a:ext cx="3979545" cy="471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7015">
              <a:lnSpc>
                <a:spcPts val="1760"/>
              </a:lnSpc>
              <a:spcBef>
                <a:spcPts val="95"/>
              </a:spcBef>
            </a:pPr>
            <a:r>
              <a:rPr spc="90" dirty="0"/>
              <a:t>Пропорциональная</a:t>
            </a:r>
            <a:r>
              <a:rPr spc="204" dirty="0"/>
              <a:t> </a:t>
            </a:r>
            <a:r>
              <a:rPr spc="120" dirty="0"/>
              <a:t>диаграмма</a:t>
            </a:r>
          </a:p>
          <a:p>
            <a:pPr marL="12700">
              <a:lnSpc>
                <a:spcPts val="1760"/>
              </a:lnSpc>
            </a:pPr>
            <a:r>
              <a:rPr spc="114" dirty="0" err="1"/>
              <a:t>востребованности</a:t>
            </a:r>
            <a:r>
              <a:rPr spc="220" dirty="0"/>
              <a:t> </a:t>
            </a:r>
            <a:r>
              <a:rPr spc="110" dirty="0" err="1" smtClean="0"/>
              <a:t>платных</a:t>
            </a:r>
            <a:r>
              <a:rPr spc="204" dirty="0" smtClean="0"/>
              <a:t> </a:t>
            </a:r>
            <a:r>
              <a:rPr spc="100" dirty="0"/>
              <a:t>услуг</a:t>
            </a:r>
            <a:r>
              <a:rPr spc="180" dirty="0"/>
              <a:t> </a:t>
            </a:r>
            <a:r>
              <a:rPr spc="140" dirty="0"/>
              <a:t>в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4551298" y="755204"/>
            <a:ext cx="27216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50" dirty="0" smtClean="0">
                <a:solidFill>
                  <a:srgbClr val="17375E"/>
                </a:solidFill>
                <a:latin typeface="Cambria"/>
                <a:cs typeface="Cambria"/>
              </a:rPr>
              <a:t>МДОУ</a:t>
            </a:r>
            <a:r>
              <a:rPr sz="1600" b="1" spc="17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600" b="1" spc="105" dirty="0" smtClean="0">
                <a:solidFill>
                  <a:srgbClr val="17375E"/>
                </a:solidFill>
                <a:latin typeface="Cambria"/>
                <a:cs typeface="Cambria"/>
              </a:rPr>
              <a:t>ДС</a:t>
            </a:r>
            <a:r>
              <a:rPr sz="1600" b="1" spc="17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600" b="1" spc="55" dirty="0" smtClean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lang="ru-RU" sz="1600" b="1" spc="55" dirty="0" smtClean="0">
                <a:solidFill>
                  <a:srgbClr val="17375E"/>
                </a:solidFill>
                <a:latin typeface="Cambria"/>
                <a:cs typeface="Cambria"/>
              </a:rPr>
              <a:t>Морошка</a:t>
            </a:r>
            <a:r>
              <a:rPr sz="1600" b="1" spc="55" dirty="0" smtClean="0">
                <a:solidFill>
                  <a:srgbClr val="17375E"/>
                </a:solidFill>
                <a:latin typeface="Cambria"/>
                <a:cs typeface="Cambria"/>
              </a:rPr>
              <a:t>»</a:t>
            </a:r>
            <a:endParaRPr sz="1600" dirty="0">
              <a:latin typeface="Cambria"/>
              <a:cs typeface="Cambri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68621" y="1617725"/>
            <a:ext cx="72262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latin typeface="Cambria"/>
                <a:cs typeface="Cambria"/>
              </a:rPr>
              <a:t>10</a:t>
            </a:r>
            <a:endParaRPr sz="10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000" b="1" spc="50" dirty="0" err="1" smtClean="0">
                <a:latin typeface="Cambria"/>
                <a:cs typeface="Cambria"/>
              </a:rPr>
              <a:t>договор</a:t>
            </a:r>
            <a:r>
              <a:rPr lang="ru-RU" sz="1000" b="1" spc="50" dirty="0" err="1" smtClean="0">
                <a:latin typeface="Cambria"/>
                <a:cs typeface="Cambria"/>
              </a:rPr>
              <a:t>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86371" y="1473454"/>
            <a:ext cx="725426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302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latin typeface="Cambria"/>
                <a:cs typeface="Cambria"/>
              </a:rPr>
              <a:t>20</a:t>
            </a:r>
            <a:endParaRPr sz="10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000" b="1" spc="50" dirty="0" err="1" smtClean="0">
                <a:latin typeface="Cambria"/>
                <a:cs typeface="Cambria"/>
              </a:rPr>
              <a:t>договор</a:t>
            </a:r>
            <a:r>
              <a:rPr lang="ru-RU" sz="1000" b="1" spc="50" dirty="0" err="1" smtClean="0">
                <a:latin typeface="Cambria"/>
                <a:cs typeface="Cambria"/>
              </a:rPr>
              <a:t>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42429" y="2204404"/>
            <a:ext cx="738123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50" dirty="0" smtClean="0">
                <a:latin typeface="Cambria"/>
                <a:cs typeface="Cambria"/>
              </a:rPr>
              <a:t>10 </a:t>
            </a:r>
            <a:r>
              <a:rPr sz="1000" b="1" spc="50" dirty="0" err="1" smtClean="0">
                <a:latin typeface="Cambria"/>
                <a:cs typeface="Cambria"/>
              </a:rPr>
              <a:t>договор</a:t>
            </a:r>
            <a:r>
              <a:rPr lang="ru-RU" sz="1000" b="1" spc="50" dirty="0" err="1" smtClean="0">
                <a:latin typeface="Cambria"/>
                <a:cs typeface="Cambria"/>
              </a:rPr>
              <a:t>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820095" y="2915382"/>
            <a:ext cx="899794" cy="3327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latin typeface="Cambria"/>
                <a:cs typeface="Cambria"/>
              </a:rPr>
              <a:t>32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err="1" smtClean="0">
                <a:latin typeface="Cambria"/>
                <a:cs typeface="Cambria"/>
              </a:rPr>
              <a:t>договорова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040751" y="3386073"/>
            <a:ext cx="73787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latin typeface="Cambria"/>
                <a:cs typeface="Cambria"/>
              </a:rPr>
              <a:t>10 </a:t>
            </a:r>
            <a:r>
              <a:rPr sz="1000" b="1" spc="55" dirty="0" err="1" smtClean="0">
                <a:latin typeface="Cambria"/>
                <a:cs typeface="Cambria"/>
              </a:rPr>
              <a:t>договоров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367910" y="3994530"/>
            <a:ext cx="737870" cy="328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95"/>
              </a:lnSpc>
              <a:spcBef>
                <a:spcPts val="95"/>
              </a:spcBef>
            </a:pPr>
            <a:r>
              <a:rPr lang="ru-RU" sz="1000" b="1" spc="65" dirty="0" smtClean="0">
                <a:latin typeface="Cambria"/>
                <a:cs typeface="Cambria"/>
              </a:rPr>
              <a:t>10</a:t>
            </a:r>
            <a:endParaRPr sz="1000" dirty="0">
              <a:latin typeface="Cambria"/>
              <a:cs typeface="Cambria"/>
            </a:endParaRPr>
          </a:p>
          <a:p>
            <a:pPr algn="ctr">
              <a:lnSpc>
                <a:spcPts val="1195"/>
              </a:lnSpc>
            </a:pPr>
            <a:r>
              <a:rPr sz="1000" b="1" spc="55" dirty="0">
                <a:latin typeface="Cambria"/>
                <a:cs typeface="Cambria"/>
              </a:rPr>
              <a:t>договоров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8767" y="1988946"/>
            <a:ext cx="15163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5012" y="1342390"/>
            <a:ext cx="1259840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97180" marR="5080" indent="-285115">
              <a:lnSpc>
                <a:spcPts val="1420"/>
              </a:lnSpc>
              <a:spcBef>
                <a:spcPts val="160"/>
              </a:spcBef>
            </a:pP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Успех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каждого </a:t>
            </a:r>
            <a:r>
              <a:rPr sz="1200" b="1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ребенка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6350" indent="1905" algn="ctr">
              <a:lnSpc>
                <a:spcPct val="100000"/>
              </a:lnSpc>
              <a:spcBef>
                <a:spcPts val="100"/>
              </a:spcBef>
            </a:pPr>
            <a:r>
              <a:rPr spc="70" dirty="0"/>
              <a:t>Обеспечение</a:t>
            </a:r>
            <a:r>
              <a:rPr spc="90" dirty="0"/>
              <a:t> </a:t>
            </a:r>
            <a:r>
              <a:rPr spc="95" dirty="0"/>
              <a:t>к</a:t>
            </a:r>
            <a:r>
              <a:rPr spc="114" dirty="0"/>
              <a:t> </a:t>
            </a:r>
            <a:r>
              <a:rPr spc="75" dirty="0"/>
              <a:t>2024</a:t>
            </a:r>
            <a:r>
              <a:rPr spc="130" dirty="0"/>
              <a:t> </a:t>
            </a:r>
            <a:r>
              <a:rPr spc="35" dirty="0"/>
              <a:t>году</a:t>
            </a:r>
            <a:r>
              <a:rPr spc="114" dirty="0"/>
              <a:t> </a:t>
            </a:r>
            <a:r>
              <a:rPr spc="20" dirty="0"/>
              <a:t>для </a:t>
            </a:r>
            <a:r>
              <a:rPr spc="-250" dirty="0"/>
              <a:t> </a:t>
            </a:r>
            <a:r>
              <a:rPr spc="45" dirty="0"/>
              <a:t>детей</a:t>
            </a:r>
            <a:r>
              <a:rPr spc="114" dirty="0"/>
              <a:t> </a:t>
            </a:r>
            <a:r>
              <a:rPr spc="90" dirty="0"/>
              <a:t>в</a:t>
            </a:r>
            <a:r>
              <a:rPr spc="110" dirty="0"/>
              <a:t> </a:t>
            </a:r>
            <a:r>
              <a:rPr spc="55" dirty="0"/>
              <a:t>возрасте</a:t>
            </a:r>
            <a:r>
              <a:rPr spc="135" dirty="0"/>
              <a:t> </a:t>
            </a:r>
            <a:r>
              <a:rPr spc="25" dirty="0"/>
              <a:t>от</a:t>
            </a:r>
            <a:r>
              <a:rPr spc="125" dirty="0"/>
              <a:t> </a:t>
            </a:r>
            <a:r>
              <a:rPr spc="75" dirty="0"/>
              <a:t>5</a:t>
            </a:r>
            <a:r>
              <a:rPr spc="125" dirty="0"/>
              <a:t> </a:t>
            </a:r>
            <a:r>
              <a:rPr spc="45" dirty="0"/>
              <a:t>до</a:t>
            </a:r>
            <a:r>
              <a:rPr spc="125" dirty="0"/>
              <a:t> </a:t>
            </a:r>
            <a:r>
              <a:rPr spc="70" dirty="0"/>
              <a:t>18 </a:t>
            </a:r>
            <a:r>
              <a:rPr spc="75" dirty="0"/>
              <a:t> </a:t>
            </a:r>
            <a:r>
              <a:rPr spc="-5" dirty="0"/>
              <a:t>лет</a:t>
            </a:r>
            <a:r>
              <a:rPr spc="105" dirty="0"/>
              <a:t> </a:t>
            </a:r>
            <a:r>
              <a:rPr spc="65" dirty="0"/>
              <a:t>доступных</a:t>
            </a:r>
            <a:r>
              <a:rPr spc="120" dirty="0"/>
              <a:t> </a:t>
            </a:r>
            <a:r>
              <a:rPr spc="20" dirty="0"/>
              <a:t>для</a:t>
            </a:r>
            <a:r>
              <a:rPr spc="120" dirty="0"/>
              <a:t> </a:t>
            </a:r>
            <a:r>
              <a:rPr spc="70" dirty="0"/>
              <a:t>каждого</a:t>
            </a:r>
            <a:r>
              <a:rPr spc="125" dirty="0"/>
              <a:t> </a:t>
            </a:r>
            <a:r>
              <a:rPr spc="70" dirty="0"/>
              <a:t>и </a:t>
            </a:r>
            <a:r>
              <a:rPr spc="-250" dirty="0"/>
              <a:t> </a:t>
            </a:r>
            <a:r>
              <a:rPr spc="65" dirty="0"/>
              <a:t>качественных</a:t>
            </a:r>
            <a:r>
              <a:rPr spc="125" dirty="0"/>
              <a:t> </a:t>
            </a:r>
            <a:r>
              <a:rPr spc="45" dirty="0"/>
              <a:t>условий</a:t>
            </a:r>
            <a:r>
              <a:rPr spc="110" dirty="0"/>
              <a:t> </a:t>
            </a:r>
            <a:r>
              <a:rPr spc="20" dirty="0"/>
              <a:t>для </a:t>
            </a:r>
            <a:r>
              <a:rPr spc="25" dirty="0"/>
              <a:t> </a:t>
            </a:r>
            <a:r>
              <a:rPr spc="65" dirty="0"/>
              <a:t>воспитания</a:t>
            </a:r>
          </a:p>
          <a:p>
            <a:pPr marL="12065" marR="5080" indent="-1905" algn="ctr">
              <a:lnSpc>
                <a:spcPct val="100000"/>
              </a:lnSpc>
            </a:pPr>
            <a:r>
              <a:rPr spc="65" dirty="0"/>
              <a:t>гармонично</a:t>
            </a:r>
            <a:r>
              <a:rPr spc="110" dirty="0"/>
              <a:t> </a:t>
            </a:r>
            <a:r>
              <a:rPr spc="55" dirty="0"/>
              <a:t>развитой</a:t>
            </a:r>
            <a:r>
              <a:rPr spc="125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50" dirty="0"/>
              <a:t>социально</a:t>
            </a:r>
            <a:r>
              <a:rPr spc="105" dirty="0"/>
              <a:t> </a:t>
            </a:r>
            <a:r>
              <a:rPr spc="45" dirty="0"/>
              <a:t>ответственной </a:t>
            </a:r>
            <a:r>
              <a:rPr spc="50" dirty="0"/>
              <a:t> </a:t>
            </a:r>
            <a:r>
              <a:rPr spc="40" dirty="0"/>
              <a:t>личности</a:t>
            </a:r>
            <a:r>
              <a:rPr spc="100" dirty="0"/>
              <a:t> </a:t>
            </a:r>
            <a:r>
              <a:rPr spc="55" dirty="0"/>
              <a:t>путем</a:t>
            </a:r>
            <a:r>
              <a:rPr spc="114" dirty="0"/>
              <a:t> </a:t>
            </a:r>
            <a:r>
              <a:rPr spc="45" dirty="0"/>
              <a:t>увеличения </a:t>
            </a:r>
            <a:r>
              <a:rPr spc="50" dirty="0"/>
              <a:t> </a:t>
            </a:r>
            <a:r>
              <a:rPr spc="70" dirty="0"/>
              <a:t>охвата</a:t>
            </a:r>
            <a:r>
              <a:rPr spc="120" dirty="0"/>
              <a:t> </a:t>
            </a:r>
            <a:r>
              <a:rPr spc="40" dirty="0"/>
              <a:t>дополнительным </a:t>
            </a:r>
            <a:r>
              <a:rPr spc="45" dirty="0"/>
              <a:t> </a:t>
            </a:r>
            <a:r>
              <a:rPr spc="60" dirty="0"/>
              <a:t>образованием</a:t>
            </a:r>
            <a:r>
              <a:rPr spc="120" dirty="0"/>
              <a:t> </a:t>
            </a:r>
            <a:r>
              <a:rPr spc="45" dirty="0"/>
              <a:t>до</a:t>
            </a:r>
            <a:r>
              <a:rPr spc="125" dirty="0"/>
              <a:t> </a:t>
            </a:r>
            <a:r>
              <a:rPr spc="75" dirty="0"/>
              <a:t>80</a:t>
            </a:r>
            <a:r>
              <a:rPr spc="125" dirty="0"/>
              <a:t> </a:t>
            </a:r>
            <a:r>
              <a:rPr spc="10" dirty="0"/>
              <a:t>%</a:t>
            </a:r>
            <a:r>
              <a:rPr spc="110" dirty="0"/>
              <a:t> </a:t>
            </a:r>
            <a:r>
              <a:rPr spc="20" dirty="0"/>
              <a:t>от </a:t>
            </a:r>
            <a:r>
              <a:rPr spc="25" dirty="0"/>
              <a:t> </a:t>
            </a:r>
            <a:r>
              <a:rPr spc="40" dirty="0"/>
              <a:t>общего</a:t>
            </a:r>
            <a:r>
              <a:rPr spc="110" dirty="0"/>
              <a:t> </a:t>
            </a:r>
            <a:r>
              <a:rPr spc="55" dirty="0"/>
              <a:t>числа</a:t>
            </a:r>
            <a:r>
              <a:rPr spc="110" dirty="0"/>
              <a:t> </a:t>
            </a:r>
            <a:r>
              <a:rPr spc="60" dirty="0"/>
              <a:t>детей, </a:t>
            </a:r>
            <a:r>
              <a:rPr spc="65" dirty="0"/>
              <a:t> </a:t>
            </a:r>
            <a:r>
              <a:rPr spc="40" dirty="0"/>
              <a:t>обновления</a:t>
            </a:r>
            <a:r>
              <a:rPr spc="105" dirty="0"/>
              <a:t> </a:t>
            </a:r>
            <a:r>
              <a:rPr spc="80" dirty="0"/>
              <a:t>содержания</a:t>
            </a:r>
            <a:r>
              <a:rPr spc="130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50" dirty="0"/>
              <a:t>методов</a:t>
            </a:r>
            <a:r>
              <a:rPr spc="125" dirty="0"/>
              <a:t> </a:t>
            </a:r>
            <a:r>
              <a:rPr spc="30" dirty="0"/>
              <a:t>дополнительного </a:t>
            </a:r>
            <a:r>
              <a:rPr spc="35" dirty="0"/>
              <a:t> </a:t>
            </a:r>
            <a:r>
              <a:rPr spc="60" dirty="0"/>
              <a:t>образования</a:t>
            </a:r>
            <a:r>
              <a:rPr spc="120" dirty="0"/>
              <a:t> </a:t>
            </a:r>
            <a:r>
              <a:rPr spc="55" dirty="0"/>
              <a:t>детей,</a:t>
            </a:r>
            <a:r>
              <a:rPr spc="125" dirty="0"/>
              <a:t> </a:t>
            </a:r>
            <a:r>
              <a:rPr spc="60" dirty="0"/>
              <a:t>развития </a:t>
            </a:r>
            <a:r>
              <a:rPr spc="-250" dirty="0"/>
              <a:t> </a:t>
            </a:r>
            <a:r>
              <a:rPr spc="55" dirty="0"/>
              <a:t>кадрового</a:t>
            </a:r>
            <a:r>
              <a:rPr spc="130" dirty="0"/>
              <a:t> </a:t>
            </a:r>
            <a:r>
              <a:rPr spc="60" dirty="0"/>
              <a:t>потенциала</a:t>
            </a:r>
            <a:r>
              <a:rPr spc="114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70" dirty="0"/>
              <a:t>модернизации</a:t>
            </a:r>
          </a:p>
          <a:p>
            <a:pPr marL="135890" marR="127635" algn="ctr">
              <a:lnSpc>
                <a:spcPct val="100000"/>
              </a:lnSpc>
              <a:spcBef>
                <a:spcPts val="5"/>
              </a:spcBef>
            </a:pPr>
            <a:r>
              <a:rPr spc="75" dirty="0"/>
              <a:t>инфраструктуры </a:t>
            </a:r>
            <a:r>
              <a:rPr spc="70" dirty="0"/>
              <a:t>системы </a:t>
            </a:r>
            <a:r>
              <a:rPr spc="-250" dirty="0"/>
              <a:t> </a:t>
            </a:r>
            <a:r>
              <a:rPr spc="30" dirty="0"/>
              <a:t>дополнительного </a:t>
            </a:r>
            <a:r>
              <a:rPr spc="35" dirty="0"/>
              <a:t> </a:t>
            </a:r>
            <a:r>
              <a:rPr spc="60" dirty="0"/>
              <a:t>образования</a:t>
            </a:r>
            <a:r>
              <a:rPr spc="120" dirty="0"/>
              <a:t> </a:t>
            </a:r>
            <a:r>
              <a:rPr spc="45" dirty="0"/>
              <a:t>детей</a:t>
            </a:r>
          </a:p>
        </p:txBody>
      </p:sp>
      <p:pic>
        <p:nvPicPr>
          <p:cNvPr id="43" name="object 4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57777" y="1948433"/>
            <a:ext cx="379857" cy="349123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47565" y="1550288"/>
            <a:ext cx="299974" cy="275589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2648457" y="682625"/>
            <a:ext cx="1773555" cy="1694814"/>
            <a:chOff x="2648457" y="682625"/>
            <a:chExt cx="1773555" cy="1694814"/>
          </a:xfrm>
        </p:grpSpPr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66186" y="682625"/>
              <a:ext cx="1655445" cy="68402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48457" y="1456690"/>
              <a:ext cx="1313815" cy="92036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17747" y="1062227"/>
              <a:ext cx="673608" cy="67360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368420" y="1113281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79" h="259080">
                  <a:moveTo>
                    <a:pt x="93852" y="57912"/>
                  </a:moveTo>
                  <a:lnTo>
                    <a:pt x="58038" y="93725"/>
                  </a:lnTo>
                  <a:lnTo>
                    <a:pt x="85343" y="121157"/>
                  </a:lnTo>
                  <a:lnTo>
                    <a:pt x="78739" y="129539"/>
                  </a:lnTo>
                  <a:lnTo>
                    <a:pt x="65277" y="151256"/>
                  </a:lnTo>
                  <a:lnTo>
                    <a:pt x="23339" y="151256"/>
                  </a:lnTo>
                  <a:lnTo>
                    <a:pt x="10032" y="183260"/>
                  </a:lnTo>
                  <a:lnTo>
                    <a:pt x="45465" y="197865"/>
                  </a:lnTo>
                  <a:lnTo>
                    <a:pt x="43814" y="203453"/>
                  </a:lnTo>
                  <a:lnTo>
                    <a:pt x="42417" y="208914"/>
                  </a:lnTo>
                  <a:lnTo>
                    <a:pt x="41275" y="214375"/>
                  </a:lnTo>
                  <a:lnTo>
                    <a:pt x="40258" y="219837"/>
                  </a:lnTo>
                  <a:lnTo>
                    <a:pt x="38353" y="233679"/>
                  </a:lnTo>
                  <a:lnTo>
                    <a:pt x="0" y="233679"/>
                  </a:lnTo>
                  <a:lnTo>
                    <a:pt x="0" y="258952"/>
                  </a:lnTo>
                  <a:lnTo>
                    <a:pt x="125729" y="258952"/>
                  </a:lnTo>
                  <a:lnTo>
                    <a:pt x="132527" y="216799"/>
                  </a:lnTo>
                  <a:lnTo>
                    <a:pt x="151455" y="180192"/>
                  </a:lnTo>
                  <a:lnTo>
                    <a:pt x="180319" y="151328"/>
                  </a:lnTo>
                  <a:lnTo>
                    <a:pt x="180457" y="151256"/>
                  </a:lnTo>
                  <a:lnTo>
                    <a:pt x="65277" y="151256"/>
                  </a:lnTo>
                  <a:lnTo>
                    <a:pt x="29463" y="136525"/>
                  </a:lnTo>
                  <a:lnTo>
                    <a:pt x="208948" y="136525"/>
                  </a:lnTo>
                  <a:lnTo>
                    <a:pt x="216926" y="132400"/>
                  </a:lnTo>
                  <a:lnTo>
                    <a:pt x="259079" y="125602"/>
                  </a:lnTo>
                  <a:lnTo>
                    <a:pt x="259079" y="85343"/>
                  </a:lnTo>
                  <a:lnTo>
                    <a:pt x="121284" y="85343"/>
                  </a:lnTo>
                  <a:lnTo>
                    <a:pt x="93852" y="57912"/>
                  </a:lnTo>
                  <a:close/>
                </a:path>
                <a:path w="259079" h="259080">
                  <a:moveTo>
                    <a:pt x="183387" y="10032"/>
                  </a:moveTo>
                  <a:lnTo>
                    <a:pt x="136525" y="29337"/>
                  </a:lnTo>
                  <a:lnTo>
                    <a:pt x="151511" y="65404"/>
                  </a:lnTo>
                  <a:lnTo>
                    <a:pt x="137159" y="73913"/>
                  </a:lnTo>
                  <a:lnTo>
                    <a:pt x="121284" y="85343"/>
                  </a:lnTo>
                  <a:lnTo>
                    <a:pt x="259079" y="85343"/>
                  </a:lnTo>
                  <a:lnTo>
                    <a:pt x="259079" y="46354"/>
                  </a:lnTo>
                  <a:lnTo>
                    <a:pt x="198500" y="46354"/>
                  </a:lnTo>
                  <a:lnTo>
                    <a:pt x="183387" y="10032"/>
                  </a:lnTo>
                  <a:close/>
                </a:path>
                <a:path w="259079" h="259080">
                  <a:moveTo>
                    <a:pt x="259079" y="0"/>
                  </a:moveTo>
                  <a:lnTo>
                    <a:pt x="233806" y="0"/>
                  </a:lnTo>
                  <a:lnTo>
                    <a:pt x="233806" y="39496"/>
                  </a:lnTo>
                  <a:lnTo>
                    <a:pt x="213105" y="42671"/>
                  </a:lnTo>
                  <a:lnTo>
                    <a:pt x="198500" y="46354"/>
                  </a:lnTo>
                  <a:lnTo>
                    <a:pt x="259079" y="4635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E86F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627500" y="1113281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79" h="259080">
                  <a:moveTo>
                    <a:pt x="25400" y="0"/>
                  </a:moveTo>
                  <a:lnTo>
                    <a:pt x="0" y="0"/>
                  </a:lnTo>
                  <a:lnTo>
                    <a:pt x="0" y="125602"/>
                  </a:lnTo>
                  <a:lnTo>
                    <a:pt x="42167" y="132400"/>
                  </a:lnTo>
                  <a:lnTo>
                    <a:pt x="78805" y="151328"/>
                  </a:lnTo>
                  <a:lnTo>
                    <a:pt x="107707" y="180192"/>
                  </a:lnTo>
                  <a:lnTo>
                    <a:pt x="126666" y="216799"/>
                  </a:lnTo>
                  <a:lnTo>
                    <a:pt x="133476" y="258952"/>
                  </a:lnTo>
                  <a:lnTo>
                    <a:pt x="259079" y="258952"/>
                  </a:lnTo>
                  <a:lnTo>
                    <a:pt x="259079" y="233679"/>
                  </a:lnTo>
                  <a:lnTo>
                    <a:pt x="219583" y="233679"/>
                  </a:lnTo>
                  <a:lnTo>
                    <a:pt x="216408" y="212978"/>
                  </a:lnTo>
                  <a:lnTo>
                    <a:pt x="212725" y="198373"/>
                  </a:lnTo>
                  <a:lnTo>
                    <a:pt x="249047" y="183260"/>
                  </a:lnTo>
                  <a:lnTo>
                    <a:pt x="235880" y="151383"/>
                  </a:lnTo>
                  <a:lnTo>
                    <a:pt x="193675" y="151383"/>
                  </a:lnTo>
                  <a:lnTo>
                    <a:pt x="185165" y="137159"/>
                  </a:lnTo>
                  <a:lnTo>
                    <a:pt x="173736" y="121157"/>
                  </a:lnTo>
                  <a:lnTo>
                    <a:pt x="201168" y="93725"/>
                  </a:lnTo>
                  <a:lnTo>
                    <a:pt x="192786" y="85343"/>
                  </a:lnTo>
                  <a:lnTo>
                    <a:pt x="137922" y="85343"/>
                  </a:lnTo>
                  <a:lnTo>
                    <a:pt x="129539" y="78612"/>
                  </a:lnTo>
                  <a:lnTo>
                    <a:pt x="107823" y="65150"/>
                  </a:lnTo>
                  <a:lnTo>
                    <a:pt x="115920" y="45465"/>
                  </a:lnTo>
                  <a:lnTo>
                    <a:pt x="61087" y="45465"/>
                  </a:lnTo>
                  <a:lnTo>
                    <a:pt x="25400" y="38353"/>
                  </a:lnTo>
                  <a:lnTo>
                    <a:pt x="25400" y="0"/>
                  </a:lnTo>
                  <a:close/>
                </a:path>
                <a:path w="259079" h="259080">
                  <a:moveTo>
                    <a:pt x="229743" y="136525"/>
                  </a:moveTo>
                  <a:lnTo>
                    <a:pt x="193675" y="151383"/>
                  </a:lnTo>
                  <a:lnTo>
                    <a:pt x="235880" y="151383"/>
                  </a:lnTo>
                  <a:lnTo>
                    <a:pt x="229743" y="136525"/>
                  </a:lnTo>
                  <a:close/>
                </a:path>
                <a:path w="259079" h="259080">
                  <a:moveTo>
                    <a:pt x="165353" y="57912"/>
                  </a:moveTo>
                  <a:lnTo>
                    <a:pt x="137922" y="85343"/>
                  </a:lnTo>
                  <a:lnTo>
                    <a:pt x="192786" y="85343"/>
                  </a:lnTo>
                  <a:lnTo>
                    <a:pt x="165353" y="57912"/>
                  </a:lnTo>
                  <a:close/>
                </a:path>
                <a:path w="259079" h="259080">
                  <a:moveTo>
                    <a:pt x="75819" y="10032"/>
                  </a:moveTo>
                  <a:lnTo>
                    <a:pt x="61087" y="45465"/>
                  </a:lnTo>
                  <a:lnTo>
                    <a:pt x="115920" y="45465"/>
                  </a:lnTo>
                  <a:lnTo>
                    <a:pt x="122554" y="29337"/>
                  </a:lnTo>
                  <a:lnTo>
                    <a:pt x="75819" y="10032"/>
                  </a:lnTo>
                  <a:close/>
                </a:path>
              </a:pathLst>
            </a:custGeom>
            <a:solidFill>
              <a:srgbClr val="6639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627500" y="137223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79" h="259080">
                  <a:moveTo>
                    <a:pt x="259079" y="0"/>
                  </a:moveTo>
                  <a:lnTo>
                    <a:pt x="133476" y="0"/>
                  </a:lnTo>
                  <a:lnTo>
                    <a:pt x="126666" y="42153"/>
                  </a:lnTo>
                  <a:lnTo>
                    <a:pt x="107707" y="78760"/>
                  </a:lnTo>
                  <a:lnTo>
                    <a:pt x="78805" y="107624"/>
                  </a:lnTo>
                  <a:lnTo>
                    <a:pt x="42167" y="126552"/>
                  </a:lnTo>
                  <a:lnTo>
                    <a:pt x="0" y="133350"/>
                  </a:lnTo>
                  <a:lnTo>
                    <a:pt x="0" y="258952"/>
                  </a:lnTo>
                  <a:lnTo>
                    <a:pt x="25400" y="258952"/>
                  </a:lnTo>
                  <a:lnTo>
                    <a:pt x="25400" y="219455"/>
                  </a:lnTo>
                  <a:lnTo>
                    <a:pt x="45974" y="216280"/>
                  </a:lnTo>
                  <a:lnTo>
                    <a:pt x="60706" y="212598"/>
                  </a:lnTo>
                  <a:lnTo>
                    <a:pt x="115544" y="212598"/>
                  </a:lnTo>
                  <a:lnTo>
                    <a:pt x="107696" y="193548"/>
                  </a:lnTo>
                  <a:lnTo>
                    <a:pt x="121920" y="185165"/>
                  </a:lnTo>
                  <a:lnTo>
                    <a:pt x="137922" y="173609"/>
                  </a:lnTo>
                  <a:lnTo>
                    <a:pt x="192786" y="173609"/>
                  </a:lnTo>
                  <a:lnTo>
                    <a:pt x="201168" y="165226"/>
                  </a:lnTo>
                  <a:lnTo>
                    <a:pt x="173736" y="137922"/>
                  </a:lnTo>
                  <a:lnTo>
                    <a:pt x="180466" y="129412"/>
                  </a:lnTo>
                  <a:lnTo>
                    <a:pt x="193928" y="107695"/>
                  </a:lnTo>
                  <a:lnTo>
                    <a:pt x="235863" y="107695"/>
                  </a:lnTo>
                  <a:lnTo>
                    <a:pt x="249047" y="75691"/>
                  </a:lnTo>
                  <a:lnTo>
                    <a:pt x="213740" y="61087"/>
                  </a:lnTo>
                  <a:lnTo>
                    <a:pt x="215391" y="55499"/>
                  </a:lnTo>
                  <a:lnTo>
                    <a:pt x="216788" y="50164"/>
                  </a:lnTo>
                  <a:lnTo>
                    <a:pt x="217932" y="44703"/>
                  </a:lnTo>
                  <a:lnTo>
                    <a:pt x="218948" y="39115"/>
                  </a:lnTo>
                  <a:lnTo>
                    <a:pt x="220725" y="25400"/>
                  </a:lnTo>
                  <a:lnTo>
                    <a:pt x="259079" y="25400"/>
                  </a:lnTo>
                  <a:lnTo>
                    <a:pt x="259079" y="0"/>
                  </a:lnTo>
                  <a:close/>
                </a:path>
                <a:path w="259079" h="259080">
                  <a:moveTo>
                    <a:pt x="115544" y="212598"/>
                  </a:moveTo>
                  <a:lnTo>
                    <a:pt x="60706" y="212598"/>
                  </a:lnTo>
                  <a:lnTo>
                    <a:pt x="75819" y="248919"/>
                  </a:lnTo>
                  <a:lnTo>
                    <a:pt x="122554" y="229615"/>
                  </a:lnTo>
                  <a:lnTo>
                    <a:pt x="115544" y="212598"/>
                  </a:lnTo>
                  <a:close/>
                </a:path>
                <a:path w="259079" h="259080">
                  <a:moveTo>
                    <a:pt x="192786" y="173609"/>
                  </a:moveTo>
                  <a:lnTo>
                    <a:pt x="137922" y="173609"/>
                  </a:lnTo>
                  <a:lnTo>
                    <a:pt x="165353" y="201040"/>
                  </a:lnTo>
                  <a:lnTo>
                    <a:pt x="192786" y="173609"/>
                  </a:lnTo>
                  <a:close/>
                </a:path>
                <a:path w="259079" h="259080">
                  <a:moveTo>
                    <a:pt x="235863" y="107695"/>
                  </a:moveTo>
                  <a:lnTo>
                    <a:pt x="193928" y="107695"/>
                  </a:lnTo>
                  <a:lnTo>
                    <a:pt x="229743" y="122554"/>
                  </a:lnTo>
                  <a:lnTo>
                    <a:pt x="235863" y="107695"/>
                  </a:lnTo>
                  <a:close/>
                </a:path>
              </a:pathLst>
            </a:custGeom>
            <a:solidFill>
              <a:srgbClr val="FFB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368420" y="137223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79" h="259080">
                  <a:moveTo>
                    <a:pt x="259079" y="213613"/>
                  </a:moveTo>
                  <a:lnTo>
                    <a:pt x="198119" y="213613"/>
                  </a:lnTo>
                  <a:lnTo>
                    <a:pt x="203580" y="215264"/>
                  </a:lnTo>
                  <a:lnTo>
                    <a:pt x="209041" y="216662"/>
                  </a:lnTo>
                  <a:lnTo>
                    <a:pt x="214502" y="217804"/>
                  </a:lnTo>
                  <a:lnTo>
                    <a:pt x="220090" y="218820"/>
                  </a:lnTo>
                  <a:lnTo>
                    <a:pt x="233806" y="220725"/>
                  </a:lnTo>
                  <a:lnTo>
                    <a:pt x="233806" y="258952"/>
                  </a:lnTo>
                  <a:lnTo>
                    <a:pt x="259079" y="258952"/>
                  </a:lnTo>
                  <a:lnTo>
                    <a:pt x="259079" y="213613"/>
                  </a:lnTo>
                  <a:close/>
                </a:path>
                <a:path w="259079" h="259080">
                  <a:moveTo>
                    <a:pt x="259079" y="173736"/>
                  </a:moveTo>
                  <a:lnTo>
                    <a:pt x="121284" y="173736"/>
                  </a:lnTo>
                  <a:lnTo>
                    <a:pt x="129666" y="180339"/>
                  </a:lnTo>
                  <a:lnTo>
                    <a:pt x="151383" y="193801"/>
                  </a:lnTo>
                  <a:lnTo>
                    <a:pt x="136525" y="229615"/>
                  </a:lnTo>
                  <a:lnTo>
                    <a:pt x="183387" y="248919"/>
                  </a:lnTo>
                  <a:lnTo>
                    <a:pt x="198119" y="213613"/>
                  </a:lnTo>
                  <a:lnTo>
                    <a:pt x="259079" y="213613"/>
                  </a:lnTo>
                  <a:lnTo>
                    <a:pt x="259079" y="173736"/>
                  </a:lnTo>
                  <a:close/>
                </a:path>
                <a:path w="259079" h="259080">
                  <a:moveTo>
                    <a:pt x="180263" y="107568"/>
                  </a:moveTo>
                  <a:lnTo>
                    <a:pt x="65531" y="107568"/>
                  </a:lnTo>
                  <a:lnTo>
                    <a:pt x="73913" y="121919"/>
                  </a:lnTo>
                  <a:lnTo>
                    <a:pt x="85470" y="137794"/>
                  </a:lnTo>
                  <a:lnTo>
                    <a:pt x="58038" y="165226"/>
                  </a:lnTo>
                  <a:lnTo>
                    <a:pt x="93852" y="201040"/>
                  </a:lnTo>
                  <a:lnTo>
                    <a:pt x="121284" y="173736"/>
                  </a:lnTo>
                  <a:lnTo>
                    <a:pt x="259079" y="173736"/>
                  </a:lnTo>
                  <a:lnTo>
                    <a:pt x="259079" y="133350"/>
                  </a:lnTo>
                  <a:lnTo>
                    <a:pt x="216926" y="126552"/>
                  </a:lnTo>
                  <a:lnTo>
                    <a:pt x="180319" y="107624"/>
                  </a:lnTo>
                  <a:close/>
                </a:path>
                <a:path w="259079" h="259080">
                  <a:moveTo>
                    <a:pt x="125729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624" y="25400"/>
                  </a:lnTo>
                  <a:lnTo>
                    <a:pt x="42799" y="45974"/>
                  </a:lnTo>
                  <a:lnTo>
                    <a:pt x="46481" y="60705"/>
                  </a:lnTo>
                  <a:lnTo>
                    <a:pt x="10032" y="75691"/>
                  </a:lnTo>
                  <a:lnTo>
                    <a:pt x="29463" y="122554"/>
                  </a:lnTo>
                  <a:lnTo>
                    <a:pt x="65531" y="107568"/>
                  </a:lnTo>
                  <a:lnTo>
                    <a:pt x="180263" y="107568"/>
                  </a:lnTo>
                  <a:lnTo>
                    <a:pt x="151455" y="78760"/>
                  </a:lnTo>
                  <a:lnTo>
                    <a:pt x="132527" y="42153"/>
                  </a:lnTo>
                  <a:lnTo>
                    <a:pt x="125729" y="0"/>
                  </a:lnTo>
                  <a:close/>
                </a:path>
              </a:pathLst>
            </a:custGeom>
            <a:solidFill>
              <a:srgbClr val="00A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59631" y="151930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8381" y="0"/>
                  </a:moveTo>
                  <a:lnTo>
                    <a:pt x="4063" y="1143"/>
                  </a:lnTo>
                  <a:lnTo>
                    <a:pt x="2031" y="4445"/>
                  </a:lnTo>
                  <a:lnTo>
                    <a:pt x="0" y="7874"/>
                  </a:lnTo>
                  <a:lnTo>
                    <a:pt x="1142" y="12191"/>
                  </a:lnTo>
                  <a:lnTo>
                    <a:pt x="4444" y="14224"/>
                  </a:lnTo>
                  <a:lnTo>
                    <a:pt x="7873" y="16256"/>
                  </a:lnTo>
                  <a:lnTo>
                    <a:pt x="12191" y="15239"/>
                  </a:lnTo>
                  <a:lnTo>
                    <a:pt x="16255" y="8382"/>
                  </a:lnTo>
                  <a:lnTo>
                    <a:pt x="15239" y="4063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2923158" y="2014855"/>
            <a:ext cx="14433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90" dirty="0" smtClean="0">
                <a:solidFill>
                  <a:srgbClr val="244060"/>
                </a:solidFill>
                <a:latin typeface="Cambria"/>
                <a:cs typeface="Cambria"/>
              </a:rPr>
              <a:t>110</a:t>
            </a:r>
            <a:r>
              <a:rPr sz="1400" b="1" spc="8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400" b="1" spc="90" dirty="0" err="1" smtClean="0">
                <a:solidFill>
                  <a:srgbClr val="244060"/>
                </a:solidFill>
                <a:latin typeface="Cambria"/>
                <a:cs typeface="Cambria"/>
              </a:rPr>
              <a:t>договор</a:t>
            </a:r>
            <a:r>
              <a:rPr lang="ru-RU" sz="1400" b="1" spc="90" dirty="0" err="1" smtClean="0">
                <a:solidFill>
                  <a:srgbClr val="244060"/>
                </a:solidFill>
                <a:latin typeface="Cambria"/>
                <a:cs typeface="Cambria"/>
              </a:rPr>
              <a:t>ов</a:t>
            </a:r>
            <a:endParaRPr sz="1400" dirty="0">
              <a:latin typeface="Cambria"/>
              <a:cs typeface="Cambria"/>
            </a:endParaRPr>
          </a:p>
        </p:txBody>
      </p:sp>
      <p:pic>
        <p:nvPicPr>
          <p:cNvPr id="70" name="object 7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67537" y="332689"/>
            <a:ext cx="1512189" cy="875461"/>
          </a:xfrm>
          <a:prstGeom prst="rect">
            <a:avLst/>
          </a:prstGeom>
        </p:spPr>
      </p:pic>
      <p:sp>
        <p:nvSpPr>
          <p:cNvPr id="76" name="object 76"/>
          <p:cNvSpPr/>
          <p:nvPr/>
        </p:nvSpPr>
        <p:spPr>
          <a:xfrm>
            <a:off x="2411729" y="0"/>
            <a:ext cx="0" cy="6572884"/>
          </a:xfrm>
          <a:custGeom>
            <a:avLst/>
            <a:gdLst/>
            <a:ahLst/>
            <a:cxnLst/>
            <a:rect l="l" t="t" r="r" b="b"/>
            <a:pathLst>
              <a:path h="6572884">
                <a:moveTo>
                  <a:pt x="0" y="0"/>
                </a:moveTo>
                <a:lnTo>
                  <a:pt x="0" y="657230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55"/>
          <p:cNvSpPr txBox="1"/>
          <p:nvPr/>
        </p:nvSpPr>
        <p:spPr>
          <a:xfrm>
            <a:off x="7794526" y="2085406"/>
            <a:ext cx="1464310" cy="7944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«</a:t>
            </a:r>
            <a:r>
              <a:rPr lang="ru-RU" sz="1000" b="1" spc="114" dirty="0" err="1" smtClean="0">
                <a:solidFill>
                  <a:srgbClr val="244060"/>
                </a:solidFill>
                <a:latin typeface="Cambria"/>
                <a:cs typeface="Cambria"/>
              </a:rPr>
              <a:t>Черлидинг</a:t>
            </a: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» </a:t>
            </a:r>
          </a:p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6 -7  лет</a:t>
            </a:r>
          </a:p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4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spc="65" dirty="0" smtClean="0">
                <a:solidFill>
                  <a:srgbClr val="244060"/>
                </a:solidFill>
                <a:latin typeface="Cambria"/>
                <a:cs typeface="Cambria"/>
              </a:rPr>
              <a:t>1</a:t>
            </a:r>
            <a:r>
              <a:rPr sz="1000" b="1" spc="6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55" dirty="0" err="1" smtClean="0">
                <a:solidFill>
                  <a:srgbClr val="244060"/>
                </a:solidFill>
                <a:latin typeface="Cambria"/>
                <a:cs typeface="Cambria"/>
              </a:rPr>
              <a:t>педагог</a:t>
            </a:r>
            <a:r>
              <a:rPr sz="1000" b="1" spc="55" dirty="0" smtClean="0">
                <a:solidFill>
                  <a:srgbClr val="244060"/>
                </a:solidFill>
                <a:latin typeface="Cambria"/>
                <a:cs typeface="Cambria"/>
              </a:rPr>
              <a:t>/1раз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85" dirty="0" smtClean="0">
                <a:solidFill>
                  <a:srgbClr val="244060"/>
                </a:solidFill>
                <a:latin typeface="Cambria"/>
                <a:cs typeface="Cambria"/>
              </a:rPr>
              <a:t>в</a:t>
            </a:r>
            <a:r>
              <a:rPr sz="1000" b="1" spc="9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60" dirty="0" err="1" smtClean="0">
                <a:solidFill>
                  <a:srgbClr val="244060"/>
                </a:solidFill>
                <a:latin typeface="Cambria"/>
                <a:cs typeface="Cambria"/>
              </a:rPr>
              <a:t>неделю</a:t>
            </a:r>
            <a:endParaRPr sz="1000" dirty="0" smtClean="0">
              <a:latin typeface="Cambria"/>
              <a:cs typeface="Cambria"/>
            </a:endParaRPr>
          </a:p>
          <a:p>
            <a:pPr marR="1263015" algn="ctr">
              <a:lnSpc>
                <a:spcPts val="1115"/>
              </a:lnSpc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78" name="object 30"/>
          <p:cNvSpPr/>
          <p:nvPr/>
        </p:nvSpPr>
        <p:spPr>
          <a:xfrm>
            <a:off x="7349044" y="3749165"/>
            <a:ext cx="843979" cy="738634"/>
          </a:xfrm>
          <a:custGeom>
            <a:avLst/>
            <a:gdLst/>
            <a:ahLst/>
            <a:cxnLst/>
            <a:rect l="l" t="t" r="r" b="b"/>
            <a:pathLst>
              <a:path w="744220" h="688339">
                <a:moveTo>
                  <a:pt x="371983" y="0"/>
                </a:moveTo>
                <a:lnTo>
                  <a:pt x="321497" y="3141"/>
                </a:lnTo>
                <a:lnTo>
                  <a:pt x="273079" y="12291"/>
                </a:lnTo>
                <a:lnTo>
                  <a:pt x="227171" y="27041"/>
                </a:lnTo>
                <a:lnTo>
                  <a:pt x="184215" y="46980"/>
                </a:lnTo>
                <a:lnTo>
                  <a:pt x="144655" y="71700"/>
                </a:lnTo>
                <a:lnTo>
                  <a:pt x="108934" y="100790"/>
                </a:lnTo>
                <a:lnTo>
                  <a:pt x="77493" y="133841"/>
                </a:lnTo>
                <a:lnTo>
                  <a:pt x="50776" y="170443"/>
                </a:lnTo>
                <a:lnTo>
                  <a:pt x="29225" y="210186"/>
                </a:lnTo>
                <a:lnTo>
                  <a:pt x="13284" y="252662"/>
                </a:lnTo>
                <a:lnTo>
                  <a:pt x="3394" y="297459"/>
                </a:lnTo>
                <a:lnTo>
                  <a:pt x="0" y="344169"/>
                </a:lnTo>
                <a:lnTo>
                  <a:pt x="3394" y="390850"/>
                </a:lnTo>
                <a:lnTo>
                  <a:pt x="13284" y="435624"/>
                </a:lnTo>
                <a:lnTo>
                  <a:pt x="29225" y="478079"/>
                </a:lnTo>
                <a:lnTo>
                  <a:pt x="50776" y="517807"/>
                </a:lnTo>
                <a:lnTo>
                  <a:pt x="77493" y="554396"/>
                </a:lnTo>
                <a:lnTo>
                  <a:pt x="108934" y="587438"/>
                </a:lnTo>
                <a:lnTo>
                  <a:pt x="144655" y="616521"/>
                </a:lnTo>
                <a:lnTo>
                  <a:pt x="184215" y="641237"/>
                </a:lnTo>
                <a:lnTo>
                  <a:pt x="227171" y="661173"/>
                </a:lnTo>
                <a:lnTo>
                  <a:pt x="273079" y="675922"/>
                </a:lnTo>
                <a:lnTo>
                  <a:pt x="321497" y="685071"/>
                </a:lnTo>
                <a:lnTo>
                  <a:pt x="371983" y="688212"/>
                </a:lnTo>
                <a:lnTo>
                  <a:pt x="422470" y="685071"/>
                </a:lnTo>
                <a:lnTo>
                  <a:pt x="470896" y="675922"/>
                </a:lnTo>
                <a:lnTo>
                  <a:pt x="516814" y="661173"/>
                </a:lnTo>
                <a:lnTo>
                  <a:pt x="559783" y="641237"/>
                </a:lnTo>
                <a:lnTo>
                  <a:pt x="599357" y="616521"/>
                </a:lnTo>
                <a:lnTo>
                  <a:pt x="635095" y="587438"/>
                </a:lnTo>
                <a:lnTo>
                  <a:pt x="666551" y="554396"/>
                </a:lnTo>
                <a:lnTo>
                  <a:pt x="693283" y="517807"/>
                </a:lnTo>
                <a:lnTo>
                  <a:pt x="714847" y="478079"/>
                </a:lnTo>
                <a:lnTo>
                  <a:pt x="730799" y="435624"/>
                </a:lnTo>
                <a:lnTo>
                  <a:pt x="740695" y="390850"/>
                </a:lnTo>
                <a:lnTo>
                  <a:pt x="744093" y="344169"/>
                </a:lnTo>
                <a:lnTo>
                  <a:pt x="740695" y="297459"/>
                </a:lnTo>
                <a:lnTo>
                  <a:pt x="730799" y="252662"/>
                </a:lnTo>
                <a:lnTo>
                  <a:pt x="714847" y="210186"/>
                </a:lnTo>
                <a:lnTo>
                  <a:pt x="693283" y="170443"/>
                </a:lnTo>
                <a:lnTo>
                  <a:pt x="666551" y="133841"/>
                </a:lnTo>
                <a:lnTo>
                  <a:pt x="635095" y="100790"/>
                </a:lnTo>
                <a:lnTo>
                  <a:pt x="599357" y="71700"/>
                </a:lnTo>
                <a:lnTo>
                  <a:pt x="559783" y="46980"/>
                </a:lnTo>
                <a:lnTo>
                  <a:pt x="516814" y="27041"/>
                </a:lnTo>
                <a:lnTo>
                  <a:pt x="470896" y="12291"/>
                </a:lnTo>
                <a:lnTo>
                  <a:pt x="422470" y="3141"/>
                </a:lnTo>
                <a:lnTo>
                  <a:pt x="371983" y="0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55"/>
          <p:cNvSpPr txBox="1"/>
          <p:nvPr/>
        </p:nvSpPr>
        <p:spPr>
          <a:xfrm>
            <a:off x="7564949" y="1261711"/>
            <a:ext cx="1464310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«В мире сказок» 5-7 лет</a:t>
            </a:r>
          </a:p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4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spc="65" dirty="0">
                <a:solidFill>
                  <a:srgbClr val="244060"/>
                </a:solidFill>
                <a:latin typeface="Cambria"/>
                <a:cs typeface="Cambria"/>
              </a:rPr>
              <a:t>2</a:t>
            </a:r>
            <a:r>
              <a:rPr sz="1000" b="1" spc="6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55" dirty="0" err="1" smtClean="0">
                <a:solidFill>
                  <a:srgbClr val="244060"/>
                </a:solidFill>
                <a:latin typeface="Cambria"/>
                <a:cs typeface="Cambria"/>
              </a:rPr>
              <a:t>педагог</a:t>
            </a:r>
            <a:r>
              <a:rPr lang="ru-RU" sz="1000" b="1" spc="55" dirty="0" smtClean="0">
                <a:solidFill>
                  <a:srgbClr val="244060"/>
                </a:solidFill>
                <a:latin typeface="Cambria"/>
                <a:cs typeface="Cambria"/>
              </a:rPr>
              <a:t>а</a:t>
            </a:r>
            <a:r>
              <a:rPr sz="1000" b="1" spc="55" dirty="0" smtClean="0">
                <a:solidFill>
                  <a:srgbClr val="244060"/>
                </a:solidFill>
                <a:latin typeface="Cambria"/>
                <a:cs typeface="Cambria"/>
              </a:rPr>
              <a:t>/1раз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85" dirty="0">
                <a:solidFill>
                  <a:srgbClr val="244060"/>
                </a:solidFill>
                <a:latin typeface="Cambria"/>
                <a:cs typeface="Cambria"/>
              </a:rPr>
              <a:t>в</a:t>
            </a:r>
            <a:r>
              <a:rPr sz="1000" b="1" spc="9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60" dirty="0">
                <a:solidFill>
                  <a:srgbClr val="244060"/>
                </a:solidFill>
                <a:latin typeface="Cambria"/>
                <a:cs typeface="Cambria"/>
              </a:rPr>
              <a:t>неделю</a:t>
            </a:r>
            <a:endParaRPr sz="1000" dirty="0">
              <a:latin typeface="Cambria"/>
              <a:cs typeface="Cambria"/>
            </a:endParaRPr>
          </a:p>
          <a:p>
            <a:pPr marR="1263015" algn="ctr">
              <a:lnSpc>
                <a:spcPts val="1115"/>
              </a:lnSpc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80" name="object 55"/>
          <p:cNvSpPr txBox="1"/>
          <p:nvPr/>
        </p:nvSpPr>
        <p:spPr>
          <a:xfrm>
            <a:off x="7564949" y="4497051"/>
            <a:ext cx="1464310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«Веселые шаги» 5-6 лет, 6-7 лет</a:t>
            </a:r>
          </a:p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4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spc="65" dirty="0">
                <a:solidFill>
                  <a:srgbClr val="244060"/>
                </a:solidFill>
                <a:latin typeface="Cambria"/>
                <a:cs typeface="Cambria"/>
              </a:rPr>
              <a:t>1</a:t>
            </a:r>
            <a:r>
              <a:rPr sz="1000" b="1" spc="6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55" dirty="0" err="1" smtClean="0">
                <a:solidFill>
                  <a:srgbClr val="244060"/>
                </a:solidFill>
                <a:latin typeface="Cambria"/>
                <a:cs typeface="Cambria"/>
              </a:rPr>
              <a:t>педагог</a:t>
            </a:r>
            <a:r>
              <a:rPr sz="1000" b="1" spc="55" dirty="0" smtClean="0">
                <a:solidFill>
                  <a:srgbClr val="244060"/>
                </a:solidFill>
                <a:latin typeface="Cambria"/>
                <a:cs typeface="Cambria"/>
              </a:rPr>
              <a:t>/1раз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85" dirty="0">
                <a:solidFill>
                  <a:srgbClr val="244060"/>
                </a:solidFill>
                <a:latin typeface="Cambria"/>
                <a:cs typeface="Cambria"/>
              </a:rPr>
              <a:t>в</a:t>
            </a:r>
            <a:r>
              <a:rPr sz="1000" b="1" spc="9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60" dirty="0">
                <a:solidFill>
                  <a:srgbClr val="244060"/>
                </a:solidFill>
                <a:latin typeface="Cambria"/>
                <a:cs typeface="Cambria"/>
              </a:rPr>
              <a:t>неделю</a:t>
            </a:r>
            <a:endParaRPr sz="1000" dirty="0">
              <a:latin typeface="Cambria"/>
              <a:cs typeface="Cambria"/>
            </a:endParaRPr>
          </a:p>
          <a:p>
            <a:pPr marR="1263015" algn="ctr">
              <a:lnSpc>
                <a:spcPts val="1115"/>
              </a:lnSpc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81" name="object 36"/>
          <p:cNvSpPr txBox="1"/>
          <p:nvPr/>
        </p:nvSpPr>
        <p:spPr>
          <a:xfrm>
            <a:off x="7392258" y="3964472"/>
            <a:ext cx="738123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50" dirty="0" smtClean="0">
                <a:latin typeface="Cambria"/>
                <a:cs typeface="Cambria"/>
              </a:rPr>
              <a:t>18 </a:t>
            </a:r>
            <a:r>
              <a:rPr sz="1000" b="1" spc="50" dirty="0" err="1" smtClean="0">
                <a:latin typeface="Cambria"/>
                <a:cs typeface="Cambria"/>
              </a:rPr>
              <a:t>договор</a:t>
            </a:r>
            <a:r>
              <a:rPr lang="ru-RU" sz="1000" b="1" spc="50" dirty="0" err="1" smtClean="0">
                <a:latin typeface="Cambria"/>
                <a:cs typeface="Cambria"/>
              </a:rPr>
              <a:t>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5135793" y="992662"/>
            <a:ext cx="179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RoboKids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лет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</a:rPr>
              <a:t>1 педагог/1 раз в неделю</a:t>
            </a:r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3442184" y="2327731"/>
            <a:ext cx="1827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RoboKids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- 7 лет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</a:rPr>
              <a:t>3</a:t>
            </a:r>
            <a:r>
              <a:rPr lang="ru-RU" sz="1200" dirty="0" smtClean="0">
                <a:latin typeface="Times New Roman" panose="02020603050405020304" pitchFamily="18" charset="0"/>
              </a:rPr>
              <a:t> педагога/1раз в неделю</a:t>
            </a:r>
            <a:endParaRPr lang="ru-RU" dirty="0"/>
          </a:p>
        </p:txBody>
      </p:sp>
      <p:sp>
        <p:nvSpPr>
          <p:cNvPr id="84" name="Прямоугольник 83"/>
          <p:cNvSpPr/>
          <p:nvPr/>
        </p:nvSpPr>
        <p:spPr>
          <a:xfrm>
            <a:off x="2967210" y="3418565"/>
            <a:ext cx="2490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Триз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Умники и умницы» 6 - 7 лет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</a:rPr>
              <a:t>1 педагог/2 раз в неделю</a:t>
            </a:r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6648128" y="2853690"/>
            <a:ext cx="2321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«Магия красок «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Эбру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»» 6 - 7 лет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</a:rPr>
              <a:t>1 педагог/2 раз в неделю</a:t>
            </a:r>
            <a:endParaRPr lang="ru-RU" dirty="0"/>
          </a:p>
        </p:txBody>
      </p:sp>
      <p:pic>
        <p:nvPicPr>
          <p:cNvPr id="66" name="Picture 5" descr="C:\Users\Teremok1\Downloads\1653014324990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0" b="9278"/>
          <a:stretch/>
        </p:blipFill>
        <p:spPr bwMode="auto">
          <a:xfrm>
            <a:off x="2506740" y="4049456"/>
            <a:ext cx="1732125" cy="10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" descr="C:\Users\Teremok1\Downloads\1653014325069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4060" r="15322"/>
          <a:stretch/>
        </p:blipFill>
        <p:spPr bwMode="auto">
          <a:xfrm>
            <a:off x="7274315" y="5609796"/>
            <a:ext cx="1650649" cy="99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92" y="4451837"/>
            <a:ext cx="1336917" cy="100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72726" y="5143999"/>
            <a:ext cx="1287029" cy="171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2" r="3131" b="13940"/>
          <a:stretch/>
        </p:blipFill>
        <p:spPr>
          <a:xfrm>
            <a:off x="4896993" y="5729097"/>
            <a:ext cx="1946407" cy="856277"/>
          </a:xfrm>
          <a:prstGeom prst="rect">
            <a:avLst/>
          </a:prstGeom>
        </p:spPr>
      </p:pic>
      <p:sp>
        <p:nvSpPr>
          <p:cNvPr id="73" name="Скругленный прямоугольник 72"/>
          <p:cNvSpPr/>
          <p:nvPr/>
        </p:nvSpPr>
        <p:spPr>
          <a:xfrm>
            <a:off x="3288439" y="4059"/>
            <a:ext cx="4860773" cy="311861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Хотим все знать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40"/>
          <p:cNvSpPr txBox="1"/>
          <p:nvPr/>
        </p:nvSpPr>
        <p:spPr>
          <a:xfrm>
            <a:off x="448767" y="1988946"/>
            <a:ext cx="15163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5012" y="1342390"/>
            <a:ext cx="1259840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97180" marR="5080" indent="-285115">
              <a:lnSpc>
                <a:spcPts val="1420"/>
              </a:lnSpc>
              <a:spcBef>
                <a:spcPts val="160"/>
              </a:spcBef>
            </a:pP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Успех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каждого </a:t>
            </a:r>
            <a:r>
              <a:rPr sz="1200" b="1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ребенка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6350" indent="1905" algn="ctr">
              <a:lnSpc>
                <a:spcPct val="100000"/>
              </a:lnSpc>
              <a:spcBef>
                <a:spcPts val="100"/>
              </a:spcBef>
            </a:pPr>
            <a:r>
              <a:rPr spc="70" dirty="0"/>
              <a:t>Обеспечение</a:t>
            </a:r>
            <a:r>
              <a:rPr spc="90" dirty="0"/>
              <a:t> </a:t>
            </a:r>
            <a:r>
              <a:rPr spc="95" dirty="0"/>
              <a:t>к</a:t>
            </a:r>
            <a:r>
              <a:rPr spc="114" dirty="0"/>
              <a:t> </a:t>
            </a:r>
            <a:r>
              <a:rPr spc="75" dirty="0"/>
              <a:t>2024</a:t>
            </a:r>
            <a:r>
              <a:rPr spc="130" dirty="0"/>
              <a:t> </a:t>
            </a:r>
            <a:r>
              <a:rPr spc="35" dirty="0"/>
              <a:t>году</a:t>
            </a:r>
            <a:r>
              <a:rPr spc="114" dirty="0"/>
              <a:t> </a:t>
            </a:r>
            <a:r>
              <a:rPr spc="20" dirty="0"/>
              <a:t>для </a:t>
            </a:r>
            <a:r>
              <a:rPr spc="-250" dirty="0"/>
              <a:t> </a:t>
            </a:r>
            <a:r>
              <a:rPr spc="45" dirty="0"/>
              <a:t>детей</a:t>
            </a:r>
            <a:r>
              <a:rPr spc="114" dirty="0"/>
              <a:t> </a:t>
            </a:r>
            <a:r>
              <a:rPr spc="90" dirty="0"/>
              <a:t>в</a:t>
            </a:r>
            <a:r>
              <a:rPr spc="110" dirty="0"/>
              <a:t> </a:t>
            </a:r>
            <a:r>
              <a:rPr spc="55" dirty="0"/>
              <a:t>возрасте</a:t>
            </a:r>
            <a:r>
              <a:rPr spc="135" dirty="0"/>
              <a:t> </a:t>
            </a:r>
            <a:r>
              <a:rPr spc="25" dirty="0"/>
              <a:t>от</a:t>
            </a:r>
            <a:r>
              <a:rPr spc="125" dirty="0"/>
              <a:t> </a:t>
            </a:r>
            <a:r>
              <a:rPr spc="75" dirty="0"/>
              <a:t>5</a:t>
            </a:r>
            <a:r>
              <a:rPr spc="125" dirty="0"/>
              <a:t> </a:t>
            </a:r>
            <a:r>
              <a:rPr spc="45" dirty="0"/>
              <a:t>до</a:t>
            </a:r>
            <a:r>
              <a:rPr spc="125" dirty="0"/>
              <a:t> </a:t>
            </a:r>
            <a:r>
              <a:rPr spc="70" dirty="0"/>
              <a:t>18 </a:t>
            </a:r>
            <a:r>
              <a:rPr spc="75" dirty="0"/>
              <a:t> </a:t>
            </a:r>
            <a:r>
              <a:rPr spc="-5" dirty="0"/>
              <a:t>лет</a:t>
            </a:r>
            <a:r>
              <a:rPr spc="105" dirty="0"/>
              <a:t> </a:t>
            </a:r>
            <a:r>
              <a:rPr spc="65" dirty="0"/>
              <a:t>доступных</a:t>
            </a:r>
            <a:r>
              <a:rPr spc="120" dirty="0"/>
              <a:t> </a:t>
            </a:r>
            <a:r>
              <a:rPr spc="20" dirty="0"/>
              <a:t>для</a:t>
            </a:r>
            <a:r>
              <a:rPr spc="120" dirty="0"/>
              <a:t> </a:t>
            </a:r>
            <a:r>
              <a:rPr spc="70" dirty="0"/>
              <a:t>каждого</a:t>
            </a:r>
            <a:r>
              <a:rPr spc="125" dirty="0"/>
              <a:t> </a:t>
            </a:r>
            <a:r>
              <a:rPr spc="70" dirty="0"/>
              <a:t>и </a:t>
            </a:r>
            <a:r>
              <a:rPr spc="-250" dirty="0"/>
              <a:t> </a:t>
            </a:r>
            <a:r>
              <a:rPr spc="65" dirty="0"/>
              <a:t>качественных</a:t>
            </a:r>
            <a:r>
              <a:rPr spc="125" dirty="0"/>
              <a:t> </a:t>
            </a:r>
            <a:r>
              <a:rPr spc="45" dirty="0"/>
              <a:t>условий</a:t>
            </a:r>
            <a:r>
              <a:rPr spc="110" dirty="0"/>
              <a:t> </a:t>
            </a:r>
            <a:r>
              <a:rPr spc="20" dirty="0"/>
              <a:t>для </a:t>
            </a:r>
            <a:r>
              <a:rPr spc="25" dirty="0"/>
              <a:t> </a:t>
            </a:r>
            <a:r>
              <a:rPr spc="65" dirty="0"/>
              <a:t>воспитания</a:t>
            </a:r>
          </a:p>
          <a:p>
            <a:pPr marL="12065" marR="5080" indent="-1905" algn="ctr">
              <a:lnSpc>
                <a:spcPct val="100000"/>
              </a:lnSpc>
            </a:pPr>
            <a:r>
              <a:rPr spc="65" dirty="0"/>
              <a:t>гармонично</a:t>
            </a:r>
            <a:r>
              <a:rPr spc="110" dirty="0"/>
              <a:t> </a:t>
            </a:r>
            <a:r>
              <a:rPr spc="55" dirty="0"/>
              <a:t>развитой</a:t>
            </a:r>
            <a:r>
              <a:rPr spc="125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50" dirty="0"/>
              <a:t>социально</a:t>
            </a:r>
            <a:r>
              <a:rPr spc="105" dirty="0"/>
              <a:t> </a:t>
            </a:r>
            <a:r>
              <a:rPr spc="45" dirty="0"/>
              <a:t>ответственной </a:t>
            </a:r>
            <a:r>
              <a:rPr spc="50" dirty="0"/>
              <a:t> </a:t>
            </a:r>
            <a:r>
              <a:rPr spc="40" dirty="0"/>
              <a:t>личности</a:t>
            </a:r>
            <a:r>
              <a:rPr spc="100" dirty="0"/>
              <a:t> </a:t>
            </a:r>
            <a:r>
              <a:rPr spc="55" dirty="0"/>
              <a:t>путем</a:t>
            </a:r>
            <a:r>
              <a:rPr spc="114" dirty="0"/>
              <a:t> </a:t>
            </a:r>
            <a:r>
              <a:rPr spc="45" dirty="0"/>
              <a:t>увеличения </a:t>
            </a:r>
            <a:r>
              <a:rPr spc="50" dirty="0"/>
              <a:t> </a:t>
            </a:r>
            <a:r>
              <a:rPr spc="70" dirty="0"/>
              <a:t>охвата</a:t>
            </a:r>
            <a:r>
              <a:rPr spc="120" dirty="0"/>
              <a:t> </a:t>
            </a:r>
            <a:r>
              <a:rPr spc="40" dirty="0"/>
              <a:t>дополнительным </a:t>
            </a:r>
            <a:r>
              <a:rPr spc="45" dirty="0"/>
              <a:t> </a:t>
            </a:r>
            <a:r>
              <a:rPr spc="60" dirty="0"/>
              <a:t>образованием</a:t>
            </a:r>
            <a:r>
              <a:rPr spc="120" dirty="0"/>
              <a:t> </a:t>
            </a:r>
            <a:r>
              <a:rPr spc="45" dirty="0"/>
              <a:t>до</a:t>
            </a:r>
            <a:r>
              <a:rPr spc="125" dirty="0"/>
              <a:t> </a:t>
            </a:r>
            <a:r>
              <a:rPr spc="75" dirty="0"/>
              <a:t>80</a:t>
            </a:r>
            <a:r>
              <a:rPr spc="125" dirty="0"/>
              <a:t> </a:t>
            </a:r>
            <a:r>
              <a:rPr spc="10" dirty="0"/>
              <a:t>%</a:t>
            </a:r>
            <a:r>
              <a:rPr spc="110" dirty="0"/>
              <a:t> </a:t>
            </a:r>
            <a:r>
              <a:rPr spc="20" dirty="0"/>
              <a:t>от </a:t>
            </a:r>
            <a:r>
              <a:rPr spc="25" dirty="0"/>
              <a:t> </a:t>
            </a:r>
            <a:r>
              <a:rPr spc="40" dirty="0"/>
              <a:t>общего</a:t>
            </a:r>
            <a:r>
              <a:rPr spc="110" dirty="0"/>
              <a:t> </a:t>
            </a:r>
            <a:r>
              <a:rPr spc="55" dirty="0"/>
              <a:t>числа</a:t>
            </a:r>
            <a:r>
              <a:rPr spc="110" dirty="0"/>
              <a:t> </a:t>
            </a:r>
            <a:r>
              <a:rPr spc="60" dirty="0"/>
              <a:t>детей, </a:t>
            </a:r>
            <a:r>
              <a:rPr spc="65" dirty="0"/>
              <a:t> </a:t>
            </a:r>
            <a:r>
              <a:rPr spc="40" dirty="0"/>
              <a:t>обновления</a:t>
            </a:r>
            <a:r>
              <a:rPr spc="105" dirty="0"/>
              <a:t> </a:t>
            </a:r>
            <a:r>
              <a:rPr spc="80" dirty="0"/>
              <a:t>содержания</a:t>
            </a:r>
            <a:r>
              <a:rPr spc="130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50" dirty="0"/>
              <a:t>методов</a:t>
            </a:r>
            <a:r>
              <a:rPr spc="125" dirty="0"/>
              <a:t> </a:t>
            </a:r>
            <a:r>
              <a:rPr spc="30" dirty="0"/>
              <a:t>дополнительного </a:t>
            </a:r>
            <a:r>
              <a:rPr spc="35" dirty="0"/>
              <a:t> </a:t>
            </a:r>
            <a:r>
              <a:rPr spc="60" dirty="0"/>
              <a:t>образования</a:t>
            </a:r>
            <a:r>
              <a:rPr spc="120" dirty="0"/>
              <a:t> </a:t>
            </a:r>
            <a:r>
              <a:rPr spc="55" dirty="0"/>
              <a:t>детей,</a:t>
            </a:r>
            <a:r>
              <a:rPr spc="125" dirty="0"/>
              <a:t> </a:t>
            </a:r>
            <a:r>
              <a:rPr spc="60" dirty="0"/>
              <a:t>развития </a:t>
            </a:r>
            <a:r>
              <a:rPr spc="-250" dirty="0"/>
              <a:t> </a:t>
            </a:r>
            <a:r>
              <a:rPr spc="55" dirty="0"/>
              <a:t>кадрового</a:t>
            </a:r>
            <a:r>
              <a:rPr spc="130" dirty="0"/>
              <a:t> </a:t>
            </a:r>
            <a:r>
              <a:rPr spc="60" dirty="0"/>
              <a:t>потенциала</a:t>
            </a:r>
            <a:r>
              <a:rPr spc="114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70" dirty="0"/>
              <a:t>модернизации</a:t>
            </a:r>
          </a:p>
          <a:p>
            <a:pPr marL="135890" marR="127635" algn="ctr">
              <a:lnSpc>
                <a:spcPct val="100000"/>
              </a:lnSpc>
              <a:spcBef>
                <a:spcPts val="5"/>
              </a:spcBef>
            </a:pPr>
            <a:r>
              <a:rPr spc="75" dirty="0"/>
              <a:t>инфраструктуры </a:t>
            </a:r>
            <a:r>
              <a:rPr spc="70" dirty="0"/>
              <a:t>системы </a:t>
            </a:r>
            <a:r>
              <a:rPr spc="-250" dirty="0"/>
              <a:t> </a:t>
            </a:r>
            <a:r>
              <a:rPr spc="30" dirty="0"/>
              <a:t>дополнительного </a:t>
            </a:r>
            <a:r>
              <a:rPr spc="35" dirty="0"/>
              <a:t> </a:t>
            </a:r>
            <a:r>
              <a:rPr spc="60" dirty="0"/>
              <a:t>образования</a:t>
            </a:r>
            <a:r>
              <a:rPr spc="120" dirty="0"/>
              <a:t> </a:t>
            </a:r>
            <a:r>
              <a:rPr spc="45" dirty="0"/>
              <a:t>детей</a:t>
            </a:r>
          </a:p>
        </p:txBody>
      </p:sp>
      <p:pic>
        <p:nvPicPr>
          <p:cNvPr id="70" name="object 7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332689"/>
            <a:ext cx="1512189" cy="875461"/>
          </a:xfrm>
          <a:prstGeom prst="rect">
            <a:avLst/>
          </a:prstGeom>
        </p:spPr>
      </p:pic>
      <p:sp>
        <p:nvSpPr>
          <p:cNvPr id="76" name="object 76"/>
          <p:cNvSpPr/>
          <p:nvPr/>
        </p:nvSpPr>
        <p:spPr>
          <a:xfrm>
            <a:off x="2411729" y="0"/>
            <a:ext cx="0" cy="6572884"/>
          </a:xfrm>
          <a:custGeom>
            <a:avLst/>
            <a:gdLst/>
            <a:ahLst/>
            <a:cxnLst/>
            <a:rect l="l" t="t" r="r" b="b"/>
            <a:pathLst>
              <a:path h="6572884">
                <a:moveTo>
                  <a:pt x="0" y="0"/>
                </a:moveTo>
                <a:lnTo>
                  <a:pt x="0" y="657230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Прямоугольник 66"/>
          <p:cNvSpPr/>
          <p:nvPr/>
        </p:nvSpPr>
        <p:spPr>
          <a:xfrm>
            <a:off x="4449938" y="966163"/>
            <a:ext cx="26642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Муниципальный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уровень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4293471" y="2630689"/>
            <a:ext cx="26642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Р</a:t>
            </a:r>
            <a:r>
              <a:rPr lang="ru-R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егиональный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уровень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470056" y="4196075"/>
            <a:ext cx="26642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Всероссийский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уровень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553200" y="194189"/>
            <a:ext cx="1091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участники</a:t>
            </a:r>
            <a:endParaRPr lang="ru-RU" sz="12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7924894" y="194188"/>
            <a:ext cx="12073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победители</a:t>
            </a:r>
            <a:endParaRPr lang="ru-RU" sz="12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6" descr="http://mmedia.ozone.ru/multimedia/1019901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67" y="645216"/>
            <a:ext cx="704984" cy="9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http://mmedia.ozone.ru/multimedia/1019865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8214" y="766326"/>
            <a:ext cx="92074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Овал 84"/>
          <p:cNvSpPr/>
          <p:nvPr/>
        </p:nvSpPr>
        <p:spPr>
          <a:xfrm>
            <a:off x="6977701" y="963363"/>
            <a:ext cx="667465" cy="623497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prstClr val="black"/>
                </a:solidFill>
                <a:latin typeface="Calibri"/>
              </a:rPr>
              <a:t>112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6" name="Овал 85"/>
          <p:cNvSpPr/>
          <p:nvPr/>
        </p:nvSpPr>
        <p:spPr>
          <a:xfrm>
            <a:off x="8194852" y="1163721"/>
            <a:ext cx="667465" cy="623497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prstClr val="black"/>
                </a:solidFill>
                <a:latin typeface="Calibri"/>
              </a:rPr>
              <a:t>75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7" name="Picture 8" descr="http://mmedia.ozone.ru/multimedia/1019865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8213" y="2347013"/>
            <a:ext cx="92074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" descr="http://mmedia.ozone.ru/multimedia/1019865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8213" y="4038600"/>
            <a:ext cx="92074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 descr="http://mmedia.ozone.ru/multimedia/1019901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67" y="2139981"/>
            <a:ext cx="704984" cy="9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6" descr="http://mmedia.ozone.ru/multimedia/1019901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59" y="3928892"/>
            <a:ext cx="704984" cy="9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Овал 90"/>
          <p:cNvSpPr/>
          <p:nvPr/>
        </p:nvSpPr>
        <p:spPr>
          <a:xfrm>
            <a:off x="6977701" y="2466014"/>
            <a:ext cx="667465" cy="623497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noProof="0" dirty="0" smtClean="0">
                <a:solidFill>
                  <a:prstClr val="black"/>
                </a:solidFill>
                <a:latin typeface="Calibri"/>
              </a:rPr>
              <a:t>17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7104718" y="4240592"/>
            <a:ext cx="667465" cy="623497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prstClr val="black"/>
                </a:solidFill>
                <a:latin typeface="Calibri"/>
              </a:rPr>
              <a:t>167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3" name="Овал 92"/>
          <p:cNvSpPr/>
          <p:nvPr/>
        </p:nvSpPr>
        <p:spPr>
          <a:xfrm>
            <a:off x="8194852" y="2682531"/>
            <a:ext cx="667465" cy="670269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prstClr val="black"/>
                </a:solidFill>
                <a:latin typeface="Calibri"/>
              </a:rPr>
              <a:t>8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4" name="Овал 93"/>
          <p:cNvSpPr/>
          <p:nvPr/>
        </p:nvSpPr>
        <p:spPr>
          <a:xfrm>
            <a:off x="8194852" y="4419600"/>
            <a:ext cx="667465" cy="623497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prstClr val="black"/>
                </a:solidFill>
                <a:latin typeface="Calibri"/>
              </a:rPr>
              <a:t>115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5" name="Рисунок 94" descr="C:\Users\User\Desktop\Группа  Звёздочки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1165" y="4047397"/>
            <a:ext cx="997242" cy="137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26" y="729224"/>
            <a:ext cx="1017857" cy="1554266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23" y="5425912"/>
            <a:ext cx="2030895" cy="1402370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" b="7156"/>
          <a:stretch/>
        </p:blipFill>
        <p:spPr>
          <a:xfrm>
            <a:off x="2370609" y="2012018"/>
            <a:ext cx="1140873" cy="1733889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72" y="2359992"/>
            <a:ext cx="1177743" cy="1706625"/>
          </a:xfrm>
          <a:prstGeom prst="rect">
            <a:avLst/>
          </a:prstGeom>
        </p:spPr>
      </p:pic>
      <p:pic>
        <p:nvPicPr>
          <p:cNvPr id="100" name="Рисунок 99" descr="C:\Users\User\Desktop\Андреева З.В\Грамоты стихи славься отечество РУО\IMG_20220513_13253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568" y="303002"/>
            <a:ext cx="1138074" cy="161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Рисунок 100"/>
          <p:cNvPicPr/>
          <p:nvPr/>
        </p:nvPicPr>
        <p:blipFill>
          <a:blip r:embed="rId11"/>
          <a:stretch>
            <a:fillRect/>
          </a:stretch>
        </p:blipFill>
        <p:spPr>
          <a:xfrm>
            <a:off x="2492176" y="3825707"/>
            <a:ext cx="1040230" cy="1589518"/>
          </a:xfrm>
          <a:prstGeom prst="rect">
            <a:avLst/>
          </a:prstGeom>
        </p:spPr>
      </p:pic>
      <p:pic>
        <p:nvPicPr>
          <p:cNvPr id="102" name="Picture 3" descr="C:\Users\Teremok1\Downloads\1652942902714 (1)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7" t="7287" r="8929" b="-8813"/>
          <a:stretch/>
        </p:blipFill>
        <p:spPr bwMode="auto">
          <a:xfrm>
            <a:off x="4586250" y="5027322"/>
            <a:ext cx="3008011" cy="19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756" y="5291308"/>
            <a:ext cx="1140607" cy="15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2457007" y="-18373"/>
            <a:ext cx="4096193" cy="43733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Успешным быть модно</a:t>
            </a:r>
          </a:p>
        </p:txBody>
      </p:sp>
    </p:spTree>
    <p:extLst>
      <p:ext uri="{BB962C8B-B14F-4D97-AF65-F5344CB8AC3E}">
        <p14:creationId xmlns:p14="http://schemas.microsoft.com/office/powerpoint/2010/main" val="2222565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7828" y="1878710"/>
            <a:ext cx="76200" cy="598805"/>
          </a:xfrm>
          <a:custGeom>
            <a:avLst/>
            <a:gdLst/>
            <a:ahLst/>
            <a:cxnLst/>
            <a:rect l="l" t="t" r="r" b="b"/>
            <a:pathLst>
              <a:path w="76200" h="598805">
                <a:moveTo>
                  <a:pt x="31750" y="74921"/>
                </a:moveTo>
                <a:lnTo>
                  <a:pt x="31750" y="88900"/>
                </a:lnTo>
                <a:lnTo>
                  <a:pt x="44450" y="88900"/>
                </a:lnTo>
                <a:lnTo>
                  <a:pt x="44450" y="76200"/>
                </a:lnTo>
                <a:lnTo>
                  <a:pt x="38100" y="76200"/>
                </a:lnTo>
                <a:lnTo>
                  <a:pt x="31750" y="74921"/>
                </a:lnTo>
                <a:close/>
              </a:path>
              <a:path w="76200" h="598805">
                <a:moveTo>
                  <a:pt x="44450" y="38100"/>
                </a:moveTo>
                <a:lnTo>
                  <a:pt x="31750" y="38100"/>
                </a:lnTo>
                <a:lnTo>
                  <a:pt x="31750" y="74921"/>
                </a:lnTo>
                <a:lnTo>
                  <a:pt x="38100" y="76200"/>
                </a:lnTo>
                <a:lnTo>
                  <a:pt x="44450" y="74921"/>
                </a:lnTo>
                <a:lnTo>
                  <a:pt x="44450" y="38100"/>
                </a:lnTo>
                <a:close/>
              </a:path>
              <a:path w="76200" h="598805">
                <a:moveTo>
                  <a:pt x="44450" y="74921"/>
                </a:moveTo>
                <a:lnTo>
                  <a:pt x="38100" y="76200"/>
                </a:lnTo>
                <a:lnTo>
                  <a:pt x="44450" y="76200"/>
                </a:lnTo>
                <a:lnTo>
                  <a:pt x="44450" y="74921"/>
                </a:lnTo>
                <a:close/>
              </a:path>
              <a:path w="76200" h="598805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1750" y="74921"/>
                </a:lnTo>
                <a:lnTo>
                  <a:pt x="31750" y="38100"/>
                </a:lnTo>
                <a:lnTo>
                  <a:pt x="76200" y="3810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6200" h="598805">
                <a:moveTo>
                  <a:pt x="76200" y="38100"/>
                </a:moveTo>
                <a:lnTo>
                  <a:pt x="44450" y="38100"/>
                </a:lnTo>
                <a:lnTo>
                  <a:pt x="44450" y="74921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6200" y="38100"/>
                </a:lnTo>
                <a:close/>
              </a:path>
              <a:path w="76200" h="598805">
                <a:moveTo>
                  <a:pt x="44450" y="127000"/>
                </a:moveTo>
                <a:lnTo>
                  <a:pt x="31750" y="127000"/>
                </a:lnTo>
                <a:lnTo>
                  <a:pt x="31750" y="177800"/>
                </a:lnTo>
                <a:lnTo>
                  <a:pt x="44450" y="177800"/>
                </a:lnTo>
                <a:lnTo>
                  <a:pt x="44450" y="127000"/>
                </a:lnTo>
                <a:close/>
              </a:path>
              <a:path w="76200" h="598805">
                <a:moveTo>
                  <a:pt x="44450" y="215900"/>
                </a:moveTo>
                <a:lnTo>
                  <a:pt x="31750" y="215900"/>
                </a:lnTo>
                <a:lnTo>
                  <a:pt x="31750" y="266700"/>
                </a:lnTo>
                <a:lnTo>
                  <a:pt x="44450" y="266700"/>
                </a:lnTo>
                <a:lnTo>
                  <a:pt x="44450" y="215900"/>
                </a:lnTo>
                <a:close/>
              </a:path>
              <a:path w="76200" h="598805">
                <a:moveTo>
                  <a:pt x="44450" y="304800"/>
                </a:moveTo>
                <a:lnTo>
                  <a:pt x="31750" y="304800"/>
                </a:lnTo>
                <a:lnTo>
                  <a:pt x="31750" y="355600"/>
                </a:lnTo>
                <a:lnTo>
                  <a:pt x="44450" y="355600"/>
                </a:lnTo>
                <a:lnTo>
                  <a:pt x="44450" y="304800"/>
                </a:lnTo>
                <a:close/>
              </a:path>
              <a:path w="76200" h="598805">
                <a:moveTo>
                  <a:pt x="44450" y="393700"/>
                </a:moveTo>
                <a:lnTo>
                  <a:pt x="31750" y="393700"/>
                </a:lnTo>
                <a:lnTo>
                  <a:pt x="31750" y="444500"/>
                </a:lnTo>
                <a:lnTo>
                  <a:pt x="44450" y="444500"/>
                </a:lnTo>
                <a:lnTo>
                  <a:pt x="44450" y="393700"/>
                </a:lnTo>
                <a:close/>
              </a:path>
              <a:path w="76200" h="598805">
                <a:moveTo>
                  <a:pt x="31750" y="523763"/>
                </a:moveTo>
                <a:lnTo>
                  <a:pt x="23252" y="525484"/>
                </a:lnTo>
                <a:lnTo>
                  <a:pt x="11144" y="533669"/>
                </a:lnTo>
                <a:lnTo>
                  <a:pt x="2988" y="545784"/>
                </a:lnTo>
                <a:lnTo>
                  <a:pt x="0" y="560577"/>
                </a:lnTo>
                <a:lnTo>
                  <a:pt x="2988" y="575425"/>
                </a:lnTo>
                <a:lnTo>
                  <a:pt x="11144" y="587533"/>
                </a:lnTo>
                <a:lnTo>
                  <a:pt x="23252" y="595689"/>
                </a:lnTo>
                <a:lnTo>
                  <a:pt x="38100" y="598677"/>
                </a:lnTo>
                <a:lnTo>
                  <a:pt x="52947" y="595689"/>
                </a:lnTo>
                <a:lnTo>
                  <a:pt x="65055" y="587533"/>
                </a:lnTo>
                <a:lnTo>
                  <a:pt x="73211" y="575425"/>
                </a:lnTo>
                <a:lnTo>
                  <a:pt x="76200" y="560577"/>
                </a:lnTo>
                <a:lnTo>
                  <a:pt x="73211" y="545784"/>
                </a:lnTo>
                <a:lnTo>
                  <a:pt x="65055" y="533669"/>
                </a:lnTo>
                <a:lnTo>
                  <a:pt x="64656" y="533400"/>
                </a:lnTo>
                <a:lnTo>
                  <a:pt x="31750" y="533400"/>
                </a:lnTo>
                <a:lnTo>
                  <a:pt x="31750" y="523763"/>
                </a:lnTo>
                <a:close/>
              </a:path>
              <a:path w="76200" h="598805">
                <a:moveTo>
                  <a:pt x="38100" y="522477"/>
                </a:moveTo>
                <a:lnTo>
                  <a:pt x="31750" y="523763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523763"/>
                </a:lnTo>
                <a:lnTo>
                  <a:pt x="38100" y="522477"/>
                </a:lnTo>
                <a:close/>
              </a:path>
              <a:path w="76200" h="598805">
                <a:moveTo>
                  <a:pt x="44450" y="523763"/>
                </a:moveTo>
                <a:lnTo>
                  <a:pt x="44450" y="533400"/>
                </a:lnTo>
                <a:lnTo>
                  <a:pt x="64656" y="533400"/>
                </a:lnTo>
                <a:lnTo>
                  <a:pt x="52947" y="525484"/>
                </a:lnTo>
                <a:lnTo>
                  <a:pt x="44450" y="523763"/>
                </a:lnTo>
                <a:close/>
              </a:path>
              <a:path w="76200" h="598805">
                <a:moveTo>
                  <a:pt x="44450" y="482600"/>
                </a:moveTo>
                <a:lnTo>
                  <a:pt x="31750" y="482600"/>
                </a:lnTo>
                <a:lnTo>
                  <a:pt x="31750" y="523763"/>
                </a:lnTo>
                <a:lnTo>
                  <a:pt x="38100" y="522477"/>
                </a:lnTo>
                <a:lnTo>
                  <a:pt x="44450" y="522477"/>
                </a:lnTo>
                <a:lnTo>
                  <a:pt x="44450" y="482600"/>
                </a:lnTo>
                <a:close/>
              </a:path>
              <a:path w="76200" h="598805">
                <a:moveTo>
                  <a:pt x="44450" y="522477"/>
                </a:moveTo>
                <a:lnTo>
                  <a:pt x="38100" y="522477"/>
                </a:lnTo>
                <a:lnTo>
                  <a:pt x="44450" y="523763"/>
                </a:lnTo>
                <a:lnTo>
                  <a:pt x="44450" y="522477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235066" y="1878710"/>
            <a:ext cx="796925" cy="598805"/>
            <a:chOff x="5235066" y="1878710"/>
            <a:chExt cx="796925" cy="598805"/>
          </a:xfrm>
        </p:grpSpPr>
        <p:sp>
          <p:nvSpPr>
            <p:cNvPr id="4" name="object 4"/>
            <p:cNvSpPr/>
            <p:nvPr/>
          </p:nvSpPr>
          <p:spPr>
            <a:xfrm>
              <a:off x="5235066" y="1878710"/>
              <a:ext cx="76200" cy="598805"/>
            </a:xfrm>
            <a:custGeom>
              <a:avLst/>
              <a:gdLst/>
              <a:ahLst/>
              <a:cxnLst/>
              <a:rect l="l" t="t" r="r" b="b"/>
              <a:pathLst>
                <a:path w="76200" h="598805">
                  <a:moveTo>
                    <a:pt x="31750" y="74917"/>
                  </a:moveTo>
                  <a:lnTo>
                    <a:pt x="31750" y="88900"/>
                  </a:lnTo>
                  <a:lnTo>
                    <a:pt x="44450" y="88900"/>
                  </a:lnTo>
                  <a:lnTo>
                    <a:pt x="44450" y="76200"/>
                  </a:lnTo>
                  <a:lnTo>
                    <a:pt x="38100" y="76200"/>
                  </a:lnTo>
                  <a:lnTo>
                    <a:pt x="31750" y="74917"/>
                  </a:lnTo>
                  <a:close/>
                </a:path>
                <a:path w="76200" h="598805">
                  <a:moveTo>
                    <a:pt x="44450" y="38100"/>
                  </a:moveTo>
                  <a:lnTo>
                    <a:pt x="31750" y="38100"/>
                  </a:lnTo>
                  <a:lnTo>
                    <a:pt x="31772" y="74921"/>
                  </a:lnTo>
                  <a:lnTo>
                    <a:pt x="38100" y="76200"/>
                  </a:lnTo>
                  <a:lnTo>
                    <a:pt x="44450" y="74921"/>
                  </a:lnTo>
                  <a:lnTo>
                    <a:pt x="44450" y="38100"/>
                  </a:lnTo>
                  <a:close/>
                </a:path>
                <a:path w="76200" h="598805">
                  <a:moveTo>
                    <a:pt x="44450" y="74921"/>
                  </a:moveTo>
                  <a:lnTo>
                    <a:pt x="38100" y="76200"/>
                  </a:lnTo>
                  <a:lnTo>
                    <a:pt x="44450" y="76200"/>
                  </a:lnTo>
                  <a:lnTo>
                    <a:pt x="44450" y="74921"/>
                  </a:lnTo>
                  <a:close/>
                </a:path>
                <a:path w="76200" h="598805">
                  <a:moveTo>
                    <a:pt x="76200" y="38100"/>
                  </a:moveTo>
                  <a:lnTo>
                    <a:pt x="44450" y="38100"/>
                  </a:lnTo>
                  <a:lnTo>
                    <a:pt x="44450" y="74921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6200" y="38100"/>
                  </a:lnTo>
                  <a:close/>
                </a:path>
                <a:path w="76200" h="598805">
                  <a:moveTo>
                    <a:pt x="38100" y="0"/>
                  </a:moveTo>
                  <a:lnTo>
                    <a:pt x="23306" y="2988"/>
                  </a:lnTo>
                  <a:lnTo>
                    <a:pt x="11191" y="11144"/>
                  </a:lnTo>
                  <a:lnTo>
                    <a:pt x="3006" y="23252"/>
                  </a:lnTo>
                  <a:lnTo>
                    <a:pt x="0" y="38100"/>
                  </a:lnTo>
                  <a:lnTo>
                    <a:pt x="3006" y="52947"/>
                  </a:lnTo>
                  <a:lnTo>
                    <a:pt x="11191" y="65055"/>
                  </a:lnTo>
                  <a:lnTo>
                    <a:pt x="23306" y="73211"/>
                  </a:lnTo>
                  <a:lnTo>
                    <a:pt x="31750" y="74917"/>
                  </a:lnTo>
                  <a:lnTo>
                    <a:pt x="31750" y="38100"/>
                  </a:lnTo>
                  <a:lnTo>
                    <a:pt x="76200" y="38100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76200" h="598805">
                  <a:moveTo>
                    <a:pt x="44450" y="127000"/>
                  </a:moveTo>
                  <a:lnTo>
                    <a:pt x="31750" y="127000"/>
                  </a:lnTo>
                  <a:lnTo>
                    <a:pt x="31750" y="177800"/>
                  </a:lnTo>
                  <a:lnTo>
                    <a:pt x="44450" y="177800"/>
                  </a:lnTo>
                  <a:lnTo>
                    <a:pt x="44450" y="127000"/>
                  </a:lnTo>
                  <a:close/>
                </a:path>
                <a:path w="76200" h="598805">
                  <a:moveTo>
                    <a:pt x="44450" y="215900"/>
                  </a:moveTo>
                  <a:lnTo>
                    <a:pt x="31750" y="215900"/>
                  </a:lnTo>
                  <a:lnTo>
                    <a:pt x="31750" y="266700"/>
                  </a:lnTo>
                  <a:lnTo>
                    <a:pt x="44450" y="266700"/>
                  </a:lnTo>
                  <a:lnTo>
                    <a:pt x="44450" y="215900"/>
                  </a:lnTo>
                  <a:close/>
                </a:path>
                <a:path w="76200" h="598805">
                  <a:moveTo>
                    <a:pt x="44450" y="304800"/>
                  </a:moveTo>
                  <a:lnTo>
                    <a:pt x="31750" y="304800"/>
                  </a:lnTo>
                  <a:lnTo>
                    <a:pt x="31750" y="355600"/>
                  </a:lnTo>
                  <a:lnTo>
                    <a:pt x="44450" y="355600"/>
                  </a:lnTo>
                  <a:lnTo>
                    <a:pt x="44450" y="304800"/>
                  </a:lnTo>
                  <a:close/>
                </a:path>
                <a:path w="76200" h="598805">
                  <a:moveTo>
                    <a:pt x="44450" y="393700"/>
                  </a:moveTo>
                  <a:lnTo>
                    <a:pt x="31750" y="393700"/>
                  </a:lnTo>
                  <a:lnTo>
                    <a:pt x="31750" y="444500"/>
                  </a:lnTo>
                  <a:lnTo>
                    <a:pt x="44450" y="444500"/>
                  </a:lnTo>
                  <a:lnTo>
                    <a:pt x="44450" y="393700"/>
                  </a:lnTo>
                  <a:close/>
                </a:path>
                <a:path w="76200" h="598805">
                  <a:moveTo>
                    <a:pt x="31750" y="523768"/>
                  </a:moveTo>
                  <a:lnTo>
                    <a:pt x="23306" y="525484"/>
                  </a:lnTo>
                  <a:lnTo>
                    <a:pt x="11191" y="533669"/>
                  </a:lnTo>
                  <a:lnTo>
                    <a:pt x="3006" y="545784"/>
                  </a:lnTo>
                  <a:lnTo>
                    <a:pt x="0" y="560577"/>
                  </a:lnTo>
                  <a:lnTo>
                    <a:pt x="3006" y="575425"/>
                  </a:lnTo>
                  <a:lnTo>
                    <a:pt x="11191" y="587533"/>
                  </a:lnTo>
                  <a:lnTo>
                    <a:pt x="23306" y="595689"/>
                  </a:lnTo>
                  <a:lnTo>
                    <a:pt x="38100" y="598677"/>
                  </a:lnTo>
                  <a:lnTo>
                    <a:pt x="52947" y="595689"/>
                  </a:lnTo>
                  <a:lnTo>
                    <a:pt x="65055" y="587533"/>
                  </a:lnTo>
                  <a:lnTo>
                    <a:pt x="73211" y="575425"/>
                  </a:lnTo>
                  <a:lnTo>
                    <a:pt x="76200" y="560577"/>
                  </a:lnTo>
                  <a:lnTo>
                    <a:pt x="73211" y="545784"/>
                  </a:lnTo>
                  <a:lnTo>
                    <a:pt x="65055" y="533669"/>
                  </a:lnTo>
                  <a:lnTo>
                    <a:pt x="64656" y="533400"/>
                  </a:lnTo>
                  <a:lnTo>
                    <a:pt x="31750" y="533400"/>
                  </a:lnTo>
                  <a:lnTo>
                    <a:pt x="31750" y="523768"/>
                  </a:lnTo>
                  <a:close/>
                </a:path>
                <a:path w="76200" h="598805">
                  <a:moveTo>
                    <a:pt x="38100" y="522477"/>
                  </a:moveTo>
                  <a:lnTo>
                    <a:pt x="31772" y="523763"/>
                  </a:lnTo>
                  <a:lnTo>
                    <a:pt x="31750" y="533400"/>
                  </a:lnTo>
                  <a:lnTo>
                    <a:pt x="44450" y="533400"/>
                  </a:lnTo>
                  <a:lnTo>
                    <a:pt x="44450" y="523763"/>
                  </a:lnTo>
                  <a:lnTo>
                    <a:pt x="38100" y="522477"/>
                  </a:lnTo>
                  <a:close/>
                </a:path>
                <a:path w="76200" h="598805">
                  <a:moveTo>
                    <a:pt x="44450" y="523763"/>
                  </a:moveTo>
                  <a:lnTo>
                    <a:pt x="44450" y="533400"/>
                  </a:lnTo>
                  <a:lnTo>
                    <a:pt x="64656" y="533400"/>
                  </a:lnTo>
                  <a:lnTo>
                    <a:pt x="52947" y="525484"/>
                  </a:lnTo>
                  <a:lnTo>
                    <a:pt x="44450" y="523763"/>
                  </a:lnTo>
                  <a:close/>
                </a:path>
                <a:path w="76200" h="598805">
                  <a:moveTo>
                    <a:pt x="44450" y="482600"/>
                  </a:moveTo>
                  <a:lnTo>
                    <a:pt x="31750" y="482600"/>
                  </a:lnTo>
                  <a:lnTo>
                    <a:pt x="31750" y="523768"/>
                  </a:lnTo>
                  <a:lnTo>
                    <a:pt x="38100" y="522477"/>
                  </a:lnTo>
                  <a:lnTo>
                    <a:pt x="44450" y="522477"/>
                  </a:lnTo>
                  <a:lnTo>
                    <a:pt x="44450" y="482600"/>
                  </a:lnTo>
                  <a:close/>
                </a:path>
                <a:path w="76200" h="598805">
                  <a:moveTo>
                    <a:pt x="44450" y="522477"/>
                  </a:moveTo>
                  <a:lnTo>
                    <a:pt x="38100" y="522477"/>
                  </a:lnTo>
                  <a:lnTo>
                    <a:pt x="44450" y="523763"/>
                  </a:lnTo>
                  <a:lnTo>
                    <a:pt x="44450" y="522477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25998" y="2382773"/>
              <a:ext cx="706120" cy="76200"/>
            </a:xfrm>
            <a:custGeom>
              <a:avLst/>
              <a:gdLst/>
              <a:ahLst/>
              <a:cxnLst/>
              <a:rect l="l" t="t" r="r" b="b"/>
              <a:pathLst>
                <a:path w="706120" h="76200">
                  <a:moveTo>
                    <a:pt x="38100" y="0"/>
                  </a:moveTo>
                  <a:lnTo>
                    <a:pt x="23252" y="2988"/>
                  </a:lnTo>
                  <a:lnTo>
                    <a:pt x="11144" y="11144"/>
                  </a:lnTo>
                  <a:lnTo>
                    <a:pt x="2988" y="23252"/>
                  </a:lnTo>
                  <a:lnTo>
                    <a:pt x="0" y="38100"/>
                  </a:lnTo>
                  <a:lnTo>
                    <a:pt x="2988" y="52947"/>
                  </a:lnTo>
                  <a:lnTo>
                    <a:pt x="11144" y="65055"/>
                  </a:lnTo>
                  <a:lnTo>
                    <a:pt x="23252" y="73211"/>
                  </a:lnTo>
                  <a:lnTo>
                    <a:pt x="38100" y="76200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4921" y="44450"/>
                  </a:lnTo>
                  <a:lnTo>
                    <a:pt x="38100" y="44450"/>
                  </a:lnTo>
                  <a:lnTo>
                    <a:pt x="38100" y="31750"/>
                  </a:lnTo>
                  <a:lnTo>
                    <a:pt x="74921" y="31750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706120" h="76200">
                  <a:moveTo>
                    <a:pt x="74921" y="31750"/>
                  </a:moveTo>
                  <a:lnTo>
                    <a:pt x="38100" y="31750"/>
                  </a:lnTo>
                  <a:lnTo>
                    <a:pt x="38100" y="44450"/>
                  </a:lnTo>
                  <a:lnTo>
                    <a:pt x="74921" y="44450"/>
                  </a:lnTo>
                  <a:lnTo>
                    <a:pt x="76200" y="38100"/>
                  </a:lnTo>
                  <a:lnTo>
                    <a:pt x="74921" y="31750"/>
                  </a:lnTo>
                  <a:close/>
                </a:path>
                <a:path w="706120" h="76200">
                  <a:moveTo>
                    <a:pt x="88900" y="31750"/>
                  </a:moveTo>
                  <a:lnTo>
                    <a:pt x="74921" y="31750"/>
                  </a:lnTo>
                  <a:lnTo>
                    <a:pt x="76200" y="38100"/>
                  </a:lnTo>
                  <a:lnTo>
                    <a:pt x="74921" y="44450"/>
                  </a:lnTo>
                  <a:lnTo>
                    <a:pt x="88900" y="44450"/>
                  </a:lnTo>
                  <a:lnTo>
                    <a:pt x="88900" y="31750"/>
                  </a:lnTo>
                  <a:close/>
                </a:path>
                <a:path w="706120" h="76200">
                  <a:moveTo>
                    <a:pt x="177800" y="31750"/>
                  </a:moveTo>
                  <a:lnTo>
                    <a:pt x="127000" y="31750"/>
                  </a:lnTo>
                  <a:lnTo>
                    <a:pt x="127000" y="44450"/>
                  </a:lnTo>
                  <a:lnTo>
                    <a:pt x="177800" y="44450"/>
                  </a:lnTo>
                  <a:lnTo>
                    <a:pt x="177800" y="31750"/>
                  </a:lnTo>
                  <a:close/>
                </a:path>
                <a:path w="706120" h="76200">
                  <a:moveTo>
                    <a:pt x="266700" y="31750"/>
                  </a:moveTo>
                  <a:lnTo>
                    <a:pt x="215900" y="31750"/>
                  </a:lnTo>
                  <a:lnTo>
                    <a:pt x="215900" y="44450"/>
                  </a:lnTo>
                  <a:lnTo>
                    <a:pt x="266700" y="44450"/>
                  </a:lnTo>
                  <a:lnTo>
                    <a:pt x="266700" y="31750"/>
                  </a:lnTo>
                  <a:close/>
                </a:path>
                <a:path w="706120" h="76200">
                  <a:moveTo>
                    <a:pt x="355600" y="31750"/>
                  </a:moveTo>
                  <a:lnTo>
                    <a:pt x="304800" y="31750"/>
                  </a:lnTo>
                  <a:lnTo>
                    <a:pt x="304800" y="44450"/>
                  </a:lnTo>
                  <a:lnTo>
                    <a:pt x="355600" y="44450"/>
                  </a:lnTo>
                  <a:lnTo>
                    <a:pt x="355600" y="31750"/>
                  </a:lnTo>
                  <a:close/>
                </a:path>
                <a:path w="706120" h="76200">
                  <a:moveTo>
                    <a:pt x="444500" y="31750"/>
                  </a:moveTo>
                  <a:lnTo>
                    <a:pt x="393700" y="31750"/>
                  </a:lnTo>
                  <a:lnTo>
                    <a:pt x="393700" y="44450"/>
                  </a:lnTo>
                  <a:lnTo>
                    <a:pt x="444500" y="44450"/>
                  </a:lnTo>
                  <a:lnTo>
                    <a:pt x="444500" y="31750"/>
                  </a:lnTo>
                  <a:close/>
                </a:path>
                <a:path w="706120" h="76200">
                  <a:moveTo>
                    <a:pt x="533400" y="31750"/>
                  </a:moveTo>
                  <a:lnTo>
                    <a:pt x="482600" y="31750"/>
                  </a:lnTo>
                  <a:lnTo>
                    <a:pt x="482600" y="44450"/>
                  </a:lnTo>
                  <a:lnTo>
                    <a:pt x="533400" y="44450"/>
                  </a:lnTo>
                  <a:lnTo>
                    <a:pt x="533400" y="31750"/>
                  </a:lnTo>
                  <a:close/>
                </a:path>
                <a:path w="706120" h="76200">
                  <a:moveTo>
                    <a:pt x="622300" y="31750"/>
                  </a:moveTo>
                  <a:lnTo>
                    <a:pt x="571500" y="31750"/>
                  </a:lnTo>
                  <a:lnTo>
                    <a:pt x="571500" y="44450"/>
                  </a:lnTo>
                  <a:lnTo>
                    <a:pt x="622300" y="44450"/>
                  </a:lnTo>
                  <a:lnTo>
                    <a:pt x="622300" y="31750"/>
                  </a:lnTo>
                  <a:close/>
                </a:path>
                <a:path w="706120" h="76200">
                  <a:moveTo>
                    <a:pt x="667765" y="0"/>
                  </a:moveTo>
                  <a:lnTo>
                    <a:pt x="652918" y="2988"/>
                  </a:lnTo>
                  <a:lnTo>
                    <a:pt x="640810" y="11144"/>
                  </a:lnTo>
                  <a:lnTo>
                    <a:pt x="632654" y="23252"/>
                  </a:lnTo>
                  <a:lnTo>
                    <a:pt x="629665" y="38100"/>
                  </a:lnTo>
                  <a:lnTo>
                    <a:pt x="632654" y="52947"/>
                  </a:lnTo>
                  <a:lnTo>
                    <a:pt x="640810" y="65055"/>
                  </a:lnTo>
                  <a:lnTo>
                    <a:pt x="652918" y="73211"/>
                  </a:lnTo>
                  <a:lnTo>
                    <a:pt x="667765" y="76200"/>
                  </a:lnTo>
                  <a:lnTo>
                    <a:pt x="682613" y="73211"/>
                  </a:lnTo>
                  <a:lnTo>
                    <a:pt x="694721" y="65055"/>
                  </a:lnTo>
                  <a:lnTo>
                    <a:pt x="702877" y="52947"/>
                  </a:lnTo>
                  <a:lnTo>
                    <a:pt x="704587" y="44450"/>
                  </a:lnTo>
                  <a:lnTo>
                    <a:pt x="660400" y="44450"/>
                  </a:lnTo>
                  <a:lnTo>
                    <a:pt x="660400" y="31750"/>
                  </a:lnTo>
                  <a:lnTo>
                    <a:pt x="704587" y="31750"/>
                  </a:lnTo>
                  <a:lnTo>
                    <a:pt x="702877" y="23252"/>
                  </a:lnTo>
                  <a:lnTo>
                    <a:pt x="694721" y="11144"/>
                  </a:lnTo>
                  <a:lnTo>
                    <a:pt x="682613" y="2988"/>
                  </a:lnTo>
                  <a:lnTo>
                    <a:pt x="667765" y="0"/>
                  </a:lnTo>
                  <a:close/>
                </a:path>
                <a:path w="706120" h="76200">
                  <a:moveTo>
                    <a:pt x="667765" y="31750"/>
                  </a:moveTo>
                  <a:lnTo>
                    <a:pt x="660400" y="31750"/>
                  </a:lnTo>
                  <a:lnTo>
                    <a:pt x="660400" y="44450"/>
                  </a:lnTo>
                  <a:lnTo>
                    <a:pt x="667765" y="44450"/>
                  </a:lnTo>
                  <a:lnTo>
                    <a:pt x="667765" y="31750"/>
                  </a:lnTo>
                  <a:close/>
                </a:path>
                <a:path w="706120" h="76200">
                  <a:moveTo>
                    <a:pt x="704587" y="31750"/>
                  </a:moveTo>
                  <a:lnTo>
                    <a:pt x="667765" y="31750"/>
                  </a:lnTo>
                  <a:lnTo>
                    <a:pt x="667765" y="44450"/>
                  </a:lnTo>
                  <a:lnTo>
                    <a:pt x="704587" y="44450"/>
                  </a:lnTo>
                  <a:lnTo>
                    <a:pt x="705865" y="38100"/>
                  </a:lnTo>
                  <a:lnTo>
                    <a:pt x="704587" y="3175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325998" y="3660013"/>
            <a:ext cx="706120" cy="76200"/>
          </a:xfrm>
          <a:custGeom>
            <a:avLst/>
            <a:gdLst/>
            <a:ahLst/>
            <a:cxnLst/>
            <a:rect l="l" t="t" r="r" b="b"/>
            <a:pathLst>
              <a:path w="706120" h="76200">
                <a:moveTo>
                  <a:pt x="38100" y="0"/>
                </a:moveTo>
                <a:lnTo>
                  <a:pt x="23252" y="3006"/>
                </a:lnTo>
                <a:lnTo>
                  <a:pt x="11144" y="11191"/>
                </a:lnTo>
                <a:lnTo>
                  <a:pt x="2988" y="23306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8100" y="44450"/>
                </a:lnTo>
                <a:lnTo>
                  <a:pt x="38100" y="31750"/>
                </a:lnTo>
                <a:lnTo>
                  <a:pt x="74917" y="31750"/>
                </a:lnTo>
                <a:lnTo>
                  <a:pt x="73211" y="23306"/>
                </a:lnTo>
                <a:lnTo>
                  <a:pt x="65055" y="11191"/>
                </a:lnTo>
                <a:lnTo>
                  <a:pt x="52947" y="3006"/>
                </a:lnTo>
                <a:lnTo>
                  <a:pt x="38100" y="0"/>
                </a:lnTo>
                <a:close/>
              </a:path>
              <a:path w="706120" h="76200">
                <a:moveTo>
                  <a:pt x="74917" y="31750"/>
                </a:moveTo>
                <a:lnTo>
                  <a:pt x="38100" y="31750"/>
                </a:lnTo>
                <a:lnTo>
                  <a:pt x="38100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17" y="31750"/>
                </a:lnTo>
                <a:close/>
              </a:path>
              <a:path w="706120" h="76200">
                <a:moveTo>
                  <a:pt x="88900" y="31750"/>
                </a:moveTo>
                <a:lnTo>
                  <a:pt x="74917" y="31750"/>
                </a:lnTo>
                <a:lnTo>
                  <a:pt x="76200" y="38100"/>
                </a:lnTo>
                <a:lnTo>
                  <a:pt x="74921" y="44450"/>
                </a:lnTo>
                <a:lnTo>
                  <a:pt x="88900" y="44450"/>
                </a:lnTo>
                <a:lnTo>
                  <a:pt x="88900" y="31750"/>
                </a:lnTo>
                <a:close/>
              </a:path>
              <a:path w="706120" h="76200">
                <a:moveTo>
                  <a:pt x="177800" y="31750"/>
                </a:moveTo>
                <a:lnTo>
                  <a:pt x="127000" y="31750"/>
                </a:lnTo>
                <a:lnTo>
                  <a:pt x="127000" y="44450"/>
                </a:lnTo>
                <a:lnTo>
                  <a:pt x="177800" y="44450"/>
                </a:lnTo>
                <a:lnTo>
                  <a:pt x="177800" y="31750"/>
                </a:lnTo>
                <a:close/>
              </a:path>
              <a:path w="706120" h="76200">
                <a:moveTo>
                  <a:pt x="266700" y="31750"/>
                </a:moveTo>
                <a:lnTo>
                  <a:pt x="215900" y="31750"/>
                </a:lnTo>
                <a:lnTo>
                  <a:pt x="215900" y="44450"/>
                </a:lnTo>
                <a:lnTo>
                  <a:pt x="266700" y="44450"/>
                </a:lnTo>
                <a:lnTo>
                  <a:pt x="266700" y="31750"/>
                </a:lnTo>
                <a:close/>
              </a:path>
              <a:path w="706120" h="76200">
                <a:moveTo>
                  <a:pt x="355600" y="31750"/>
                </a:moveTo>
                <a:lnTo>
                  <a:pt x="304800" y="31750"/>
                </a:lnTo>
                <a:lnTo>
                  <a:pt x="304800" y="44450"/>
                </a:lnTo>
                <a:lnTo>
                  <a:pt x="355600" y="44450"/>
                </a:lnTo>
                <a:lnTo>
                  <a:pt x="355600" y="31750"/>
                </a:lnTo>
                <a:close/>
              </a:path>
              <a:path w="706120" h="76200">
                <a:moveTo>
                  <a:pt x="444500" y="31750"/>
                </a:moveTo>
                <a:lnTo>
                  <a:pt x="393700" y="31750"/>
                </a:lnTo>
                <a:lnTo>
                  <a:pt x="393700" y="44450"/>
                </a:lnTo>
                <a:lnTo>
                  <a:pt x="444500" y="44450"/>
                </a:lnTo>
                <a:lnTo>
                  <a:pt x="444500" y="31750"/>
                </a:lnTo>
                <a:close/>
              </a:path>
              <a:path w="706120" h="76200">
                <a:moveTo>
                  <a:pt x="533400" y="31750"/>
                </a:moveTo>
                <a:lnTo>
                  <a:pt x="482600" y="31750"/>
                </a:lnTo>
                <a:lnTo>
                  <a:pt x="482600" y="44450"/>
                </a:lnTo>
                <a:lnTo>
                  <a:pt x="533400" y="44450"/>
                </a:lnTo>
                <a:lnTo>
                  <a:pt x="533400" y="31750"/>
                </a:lnTo>
                <a:close/>
              </a:path>
              <a:path w="706120" h="76200">
                <a:moveTo>
                  <a:pt x="622300" y="31750"/>
                </a:moveTo>
                <a:lnTo>
                  <a:pt x="571500" y="31750"/>
                </a:lnTo>
                <a:lnTo>
                  <a:pt x="571500" y="44450"/>
                </a:lnTo>
                <a:lnTo>
                  <a:pt x="622300" y="44450"/>
                </a:lnTo>
                <a:lnTo>
                  <a:pt x="622300" y="31750"/>
                </a:lnTo>
                <a:close/>
              </a:path>
              <a:path w="706120" h="76200">
                <a:moveTo>
                  <a:pt x="667765" y="0"/>
                </a:moveTo>
                <a:lnTo>
                  <a:pt x="652918" y="3006"/>
                </a:lnTo>
                <a:lnTo>
                  <a:pt x="640810" y="11191"/>
                </a:lnTo>
                <a:lnTo>
                  <a:pt x="632654" y="23306"/>
                </a:lnTo>
                <a:lnTo>
                  <a:pt x="629665" y="38100"/>
                </a:lnTo>
                <a:lnTo>
                  <a:pt x="632654" y="52947"/>
                </a:lnTo>
                <a:lnTo>
                  <a:pt x="640810" y="65055"/>
                </a:lnTo>
                <a:lnTo>
                  <a:pt x="652918" y="73211"/>
                </a:lnTo>
                <a:lnTo>
                  <a:pt x="667765" y="76200"/>
                </a:lnTo>
                <a:lnTo>
                  <a:pt x="682613" y="73211"/>
                </a:lnTo>
                <a:lnTo>
                  <a:pt x="694721" y="65055"/>
                </a:lnTo>
                <a:lnTo>
                  <a:pt x="702877" y="52947"/>
                </a:lnTo>
                <a:lnTo>
                  <a:pt x="704587" y="44450"/>
                </a:lnTo>
                <a:lnTo>
                  <a:pt x="660400" y="44450"/>
                </a:lnTo>
                <a:lnTo>
                  <a:pt x="660400" y="31750"/>
                </a:lnTo>
                <a:lnTo>
                  <a:pt x="704583" y="31750"/>
                </a:lnTo>
                <a:lnTo>
                  <a:pt x="702877" y="23306"/>
                </a:lnTo>
                <a:lnTo>
                  <a:pt x="694721" y="11191"/>
                </a:lnTo>
                <a:lnTo>
                  <a:pt x="682613" y="3006"/>
                </a:lnTo>
                <a:lnTo>
                  <a:pt x="667765" y="0"/>
                </a:lnTo>
                <a:close/>
              </a:path>
              <a:path w="706120" h="76200">
                <a:moveTo>
                  <a:pt x="667765" y="31750"/>
                </a:moveTo>
                <a:lnTo>
                  <a:pt x="660400" y="31750"/>
                </a:lnTo>
                <a:lnTo>
                  <a:pt x="660400" y="44450"/>
                </a:lnTo>
                <a:lnTo>
                  <a:pt x="667765" y="44450"/>
                </a:lnTo>
                <a:lnTo>
                  <a:pt x="667765" y="31750"/>
                </a:lnTo>
                <a:close/>
              </a:path>
              <a:path w="706120" h="76200">
                <a:moveTo>
                  <a:pt x="704583" y="31750"/>
                </a:moveTo>
                <a:lnTo>
                  <a:pt x="667765" y="31750"/>
                </a:lnTo>
                <a:lnTo>
                  <a:pt x="667765" y="44450"/>
                </a:lnTo>
                <a:lnTo>
                  <a:pt x="704587" y="44450"/>
                </a:lnTo>
                <a:lnTo>
                  <a:pt x="705865" y="38100"/>
                </a:lnTo>
                <a:lnTo>
                  <a:pt x="704583" y="3175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57828" y="3750945"/>
            <a:ext cx="76200" cy="598805"/>
          </a:xfrm>
          <a:custGeom>
            <a:avLst/>
            <a:gdLst/>
            <a:ahLst/>
            <a:cxnLst/>
            <a:rect l="l" t="t" r="r" b="b"/>
            <a:pathLst>
              <a:path w="76200" h="598804">
                <a:moveTo>
                  <a:pt x="31750" y="74921"/>
                </a:moveTo>
                <a:lnTo>
                  <a:pt x="31750" y="88899"/>
                </a:lnTo>
                <a:lnTo>
                  <a:pt x="44450" y="88899"/>
                </a:lnTo>
                <a:lnTo>
                  <a:pt x="44450" y="76199"/>
                </a:lnTo>
                <a:lnTo>
                  <a:pt x="38100" y="76199"/>
                </a:lnTo>
                <a:lnTo>
                  <a:pt x="31750" y="74921"/>
                </a:lnTo>
                <a:close/>
              </a:path>
              <a:path w="76200" h="598804">
                <a:moveTo>
                  <a:pt x="44450" y="38099"/>
                </a:moveTo>
                <a:lnTo>
                  <a:pt x="31750" y="38099"/>
                </a:lnTo>
                <a:lnTo>
                  <a:pt x="31750" y="74921"/>
                </a:lnTo>
                <a:lnTo>
                  <a:pt x="38100" y="76199"/>
                </a:lnTo>
                <a:lnTo>
                  <a:pt x="44450" y="74921"/>
                </a:lnTo>
                <a:lnTo>
                  <a:pt x="44450" y="38099"/>
                </a:lnTo>
                <a:close/>
              </a:path>
              <a:path w="76200" h="598804">
                <a:moveTo>
                  <a:pt x="44450" y="74921"/>
                </a:moveTo>
                <a:lnTo>
                  <a:pt x="38100" y="76199"/>
                </a:lnTo>
                <a:lnTo>
                  <a:pt x="44450" y="76199"/>
                </a:lnTo>
                <a:lnTo>
                  <a:pt x="44450" y="74921"/>
                </a:lnTo>
                <a:close/>
              </a:path>
              <a:path w="76200" h="598804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099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1750" y="74921"/>
                </a:lnTo>
                <a:lnTo>
                  <a:pt x="31750" y="38099"/>
                </a:lnTo>
                <a:lnTo>
                  <a:pt x="76200" y="38099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6200" h="598804">
                <a:moveTo>
                  <a:pt x="76200" y="38099"/>
                </a:moveTo>
                <a:lnTo>
                  <a:pt x="44450" y="38099"/>
                </a:lnTo>
                <a:lnTo>
                  <a:pt x="44450" y="74921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6200" y="38099"/>
                </a:lnTo>
                <a:close/>
              </a:path>
              <a:path w="76200" h="598804">
                <a:moveTo>
                  <a:pt x="44450" y="126999"/>
                </a:moveTo>
                <a:lnTo>
                  <a:pt x="31750" y="126999"/>
                </a:lnTo>
                <a:lnTo>
                  <a:pt x="31750" y="177799"/>
                </a:lnTo>
                <a:lnTo>
                  <a:pt x="44450" y="177799"/>
                </a:lnTo>
                <a:lnTo>
                  <a:pt x="44450" y="126999"/>
                </a:lnTo>
                <a:close/>
              </a:path>
              <a:path w="76200" h="598804">
                <a:moveTo>
                  <a:pt x="44450" y="215899"/>
                </a:moveTo>
                <a:lnTo>
                  <a:pt x="31750" y="215899"/>
                </a:lnTo>
                <a:lnTo>
                  <a:pt x="31750" y="266699"/>
                </a:lnTo>
                <a:lnTo>
                  <a:pt x="44450" y="266699"/>
                </a:lnTo>
                <a:lnTo>
                  <a:pt x="44450" y="215899"/>
                </a:lnTo>
                <a:close/>
              </a:path>
              <a:path w="76200" h="598804">
                <a:moveTo>
                  <a:pt x="44450" y="304799"/>
                </a:moveTo>
                <a:lnTo>
                  <a:pt x="31750" y="304799"/>
                </a:lnTo>
                <a:lnTo>
                  <a:pt x="31750" y="355599"/>
                </a:lnTo>
                <a:lnTo>
                  <a:pt x="44450" y="355599"/>
                </a:lnTo>
                <a:lnTo>
                  <a:pt x="44450" y="304799"/>
                </a:lnTo>
                <a:close/>
              </a:path>
              <a:path w="76200" h="598804">
                <a:moveTo>
                  <a:pt x="44450" y="393699"/>
                </a:moveTo>
                <a:lnTo>
                  <a:pt x="31750" y="393699"/>
                </a:lnTo>
                <a:lnTo>
                  <a:pt x="31750" y="444499"/>
                </a:lnTo>
                <a:lnTo>
                  <a:pt x="44450" y="444499"/>
                </a:lnTo>
                <a:lnTo>
                  <a:pt x="44450" y="393699"/>
                </a:lnTo>
                <a:close/>
              </a:path>
              <a:path w="76200" h="598804">
                <a:moveTo>
                  <a:pt x="31750" y="523763"/>
                </a:moveTo>
                <a:lnTo>
                  <a:pt x="23252" y="525484"/>
                </a:lnTo>
                <a:lnTo>
                  <a:pt x="11144" y="533669"/>
                </a:lnTo>
                <a:lnTo>
                  <a:pt x="2988" y="545784"/>
                </a:lnTo>
                <a:lnTo>
                  <a:pt x="0" y="560577"/>
                </a:lnTo>
                <a:lnTo>
                  <a:pt x="2988" y="575425"/>
                </a:lnTo>
                <a:lnTo>
                  <a:pt x="11144" y="587533"/>
                </a:lnTo>
                <a:lnTo>
                  <a:pt x="23252" y="595689"/>
                </a:lnTo>
                <a:lnTo>
                  <a:pt x="38100" y="598677"/>
                </a:lnTo>
                <a:lnTo>
                  <a:pt x="52947" y="595689"/>
                </a:lnTo>
                <a:lnTo>
                  <a:pt x="65055" y="587533"/>
                </a:lnTo>
                <a:lnTo>
                  <a:pt x="73211" y="575425"/>
                </a:lnTo>
                <a:lnTo>
                  <a:pt x="76200" y="560577"/>
                </a:lnTo>
                <a:lnTo>
                  <a:pt x="73211" y="545784"/>
                </a:lnTo>
                <a:lnTo>
                  <a:pt x="65055" y="533669"/>
                </a:lnTo>
                <a:lnTo>
                  <a:pt x="64656" y="533399"/>
                </a:lnTo>
                <a:lnTo>
                  <a:pt x="31750" y="533399"/>
                </a:lnTo>
                <a:lnTo>
                  <a:pt x="31750" y="523763"/>
                </a:lnTo>
                <a:close/>
              </a:path>
              <a:path w="76200" h="598804">
                <a:moveTo>
                  <a:pt x="38100" y="522477"/>
                </a:moveTo>
                <a:lnTo>
                  <a:pt x="31750" y="523763"/>
                </a:lnTo>
                <a:lnTo>
                  <a:pt x="31750" y="533399"/>
                </a:lnTo>
                <a:lnTo>
                  <a:pt x="44450" y="533399"/>
                </a:lnTo>
                <a:lnTo>
                  <a:pt x="44450" y="523763"/>
                </a:lnTo>
                <a:lnTo>
                  <a:pt x="38100" y="522477"/>
                </a:lnTo>
                <a:close/>
              </a:path>
              <a:path w="76200" h="598804">
                <a:moveTo>
                  <a:pt x="44450" y="523763"/>
                </a:moveTo>
                <a:lnTo>
                  <a:pt x="44450" y="533399"/>
                </a:lnTo>
                <a:lnTo>
                  <a:pt x="64656" y="533399"/>
                </a:lnTo>
                <a:lnTo>
                  <a:pt x="52947" y="525484"/>
                </a:lnTo>
                <a:lnTo>
                  <a:pt x="44450" y="523763"/>
                </a:lnTo>
                <a:close/>
              </a:path>
              <a:path w="76200" h="598804">
                <a:moveTo>
                  <a:pt x="44450" y="482599"/>
                </a:moveTo>
                <a:lnTo>
                  <a:pt x="31750" y="482599"/>
                </a:lnTo>
                <a:lnTo>
                  <a:pt x="31750" y="523763"/>
                </a:lnTo>
                <a:lnTo>
                  <a:pt x="38100" y="522477"/>
                </a:lnTo>
                <a:lnTo>
                  <a:pt x="44450" y="522477"/>
                </a:lnTo>
                <a:lnTo>
                  <a:pt x="44450" y="482599"/>
                </a:lnTo>
                <a:close/>
              </a:path>
              <a:path w="76200" h="598804">
                <a:moveTo>
                  <a:pt x="44450" y="522477"/>
                </a:moveTo>
                <a:lnTo>
                  <a:pt x="38100" y="522477"/>
                </a:lnTo>
                <a:lnTo>
                  <a:pt x="44450" y="523763"/>
                </a:lnTo>
                <a:lnTo>
                  <a:pt x="44450" y="522477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35066" y="3750945"/>
            <a:ext cx="76200" cy="598805"/>
          </a:xfrm>
          <a:custGeom>
            <a:avLst/>
            <a:gdLst/>
            <a:ahLst/>
            <a:cxnLst/>
            <a:rect l="l" t="t" r="r" b="b"/>
            <a:pathLst>
              <a:path w="76200" h="598804">
                <a:moveTo>
                  <a:pt x="31750" y="74917"/>
                </a:moveTo>
                <a:lnTo>
                  <a:pt x="31750" y="88899"/>
                </a:lnTo>
                <a:lnTo>
                  <a:pt x="44450" y="88899"/>
                </a:lnTo>
                <a:lnTo>
                  <a:pt x="44450" y="76199"/>
                </a:lnTo>
                <a:lnTo>
                  <a:pt x="38100" y="76199"/>
                </a:lnTo>
                <a:lnTo>
                  <a:pt x="31750" y="74917"/>
                </a:lnTo>
                <a:close/>
              </a:path>
              <a:path w="76200" h="598804">
                <a:moveTo>
                  <a:pt x="44450" y="38099"/>
                </a:moveTo>
                <a:lnTo>
                  <a:pt x="31750" y="38099"/>
                </a:lnTo>
                <a:lnTo>
                  <a:pt x="31772" y="74921"/>
                </a:lnTo>
                <a:lnTo>
                  <a:pt x="38100" y="76199"/>
                </a:lnTo>
                <a:lnTo>
                  <a:pt x="44450" y="74921"/>
                </a:lnTo>
                <a:lnTo>
                  <a:pt x="44450" y="38099"/>
                </a:lnTo>
                <a:close/>
              </a:path>
              <a:path w="76200" h="598804">
                <a:moveTo>
                  <a:pt x="44450" y="74921"/>
                </a:moveTo>
                <a:lnTo>
                  <a:pt x="38100" y="76199"/>
                </a:lnTo>
                <a:lnTo>
                  <a:pt x="44450" y="76199"/>
                </a:lnTo>
                <a:lnTo>
                  <a:pt x="44450" y="74921"/>
                </a:lnTo>
                <a:close/>
              </a:path>
              <a:path w="76200" h="598804">
                <a:moveTo>
                  <a:pt x="76200" y="38099"/>
                </a:moveTo>
                <a:lnTo>
                  <a:pt x="44450" y="38099"/>
                </a:lnTo>
                <a:lnTo>
                  <a:pt x="44450" y="74921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6200" y="38099"/>
                </a:lnTo>
                <a:close/>
              </a:path>
              <a:path w="76200" h="598804">
                <a:moveTo>
                  <a:pt x="38100" y="0"/>
                </a:moveTo>
                <a:lnTo>
                  <a:pt x="23306" y="2988"/>
                </a:lnTo>
                <a:lnTo>
                  <a:pt x="11191" y="11144"/>
                </a:lnTo>
                <a:lnTo>
                  <a:pt x="3006" y="23252"/>
                </a:lnTo>
                <a:lnTo>
                  <a:pt x="0" y="38099"/>
                </a:lnTo>
                <a:lnTo>
                  <a:pt x="3006" y="52947"/>
                </a:lnTo>
                <a:lnTo>
                  <a:pt x="11191" y="65055"/>
                </a:lnTo>
                <a:lnTo>
                  <a:pt x="23306" y="73211"/>
                </a:lnTo>
                <a:lnTo>
                  <a:pt x="31750" y="74917"/>
                </a:lnTo>
                <a:lnTo>
                  <a:pt x="31750" y="38099"/>
                </a:lnTo>
                <a:lnTo>
                  <a:pt x="76200" y="38099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6200" h="598804">
                <a:moveTo>
                  <a:pt x="44450" y="126999"/>
                </a:moveTo>
                <a:lnTo>
                  <a:pt x="31750" y="126999"/>
                </a:lnTo>
                <a:lnTo>
                  <a:pt x="31750" y="177799"/>
                </a:lnTo>
                <a:lnTo>
                  <a:pt x="44450" y="177799"/>
                </a:lnTo>
                <a:lnTo>
                  <a:pt x="44450" y="126999"/>
                </a:lnTo>
                <a:close/>
              </a:path>
              <a:path w="76200" h="598804">
                <a:moveTo>
                  <a:pt x="44450" y="215899"/>
                </a:moveTo>
                <a:lnTo>
                  <a:pt x="31750" y="215899"/>
                </a:lnTo>
                <a:lnTo>
                  <a:pt x="31750" y="266699"/>
                </a:lnTo>
                <a:lnTo>
                  <a:pt x="44450" y="266699"/>
                </a:lnTo>
                <a:lnTo>
                  <a:pt x="44450" y="215899"/>
                </a:lnTo>
                <a:close/>
              </a:path>
              <a:path w="76200" h="598804">
                <a:moveTo>
                  <a:pt x="44450" y="304799"/>
                </a:moveTo>
                <a:lnTo>
                  <a:pt x="31750" y="304799"/>
                </a:lnTo>
                <a:lnTo>
                  <a:pt x="31750" y="355599"/>
                </a:lnTo>
                <a:lnTo>
                  <a:pt x="44450" y="355599"/>
                </a:lnTo>
                <a:lnTo>
                  <a:pt x="44450" y="304799"/>
                </a:lnTo>
                <a:close/>
              </a:path>
              <a:path w="76200" h="598804">
                <a:moveTo>
                  <a:pt x="44450" y="393699"/>
                </a:moveTo>
                <a:lnTo>
                  <a:pt x="31750" y="393699"/>
                </a:lnTo>
                <a:lnTo>
                  <a:pt x="31750" y="444499"/>
                </a:lnTo>
                <a:lnTo>
                  <a:pt x="44450" y="444499"/>
                </a:lnTo>
                <a:lnTo>
                  <a:pt x="44450" y="393699"/>
                </a:lnTo>
                <a:close/>
              </a:path>
              <a:path w="76200" h="598804">
                <a:moveTo>
                  <a:pt x="31750" y="523768"/>
                </a:moveTo>
                <a:lnTo>
                  <a:pt x="23306" y="525484"/>
                </a:lnTo>
                <a:lnTo>
                  <a:pt x="11191" y="533669"/>
                </a:lnTo>
                <a:lnTo>
                  <a:pt x="3006" y="545784"/>
                </a:lnTo>
                <a:lnTo>
                  <a:pt x="0" y="560577"/>
                </a:lnTo>
                <a:lnTo>
                  <a:pt x="3006" y="575425"/>
                </a:lnTo>
                <a:lnTo>
                  <a:pt x="11191" y="587533"/>
                </a:lnTo>
                <a:lnTo>
                  <a:pt x="23306" y="595689"/>
                </a:lnTo>
                <a:lnTo>
                  <a:pt x="38100" y="598677"/>
                </a:lnTo>
                <a:lnTo>
                  <a:pt x="52947" y="595689"/>
                </a:lnTo>
                <a:lnTo>
                  <a:pt x="65055" y="587533"/>
                </a:lnTo>
                <a:lnTo>
                  <a:pt x="73211" y="575425"/>
                </a:lnTo>
                <a:lnTo>
                  <a:pt x="76200" y="560577"/>
                </a:lnTo>
                <a:lnTo>
                  <a:pt x="73211" y="545784"/>
                </a:lnTo>
                <a:lnTo>
                  <a:pt x="65055" y="533669"/>
                </a:lnTo>
                <a:lnTo>
                  <a:pt x="64656" y="533399"/>
                </a:lnTo>
                <a:lnTo>
                  <a:pt x="31750" y="533399"/>
                </a:lnTo>
                <a:lnTo>
                  <a:pt x="31750" y="523768"/>
                </a:lnTo>
                <a:close/>
              </a:path>
              <a:path w="76200" h="598804">
                <a:moveTo>
                  <a:pt x="38100" y="522477"/>
                </a:moveTo>
                <a:lnTo>
                  <a:pt x="31772" y="523763"/>
                </a:lnTo>
                <a:lnTo>
                  <a:pt x="31750" y="533399"/>
                </a:lnTo>
                <a:lnTo>
                  <a:pt x="44450" y="533399"/>
                </a:lnTo>
                <a:lnTo>
                  <a:pt x="44450" y="523763"/>
                </a:lnTo>
                <a:lnTo>
                  <a:pt x="38100" y="522477"/>
                </a:lnTo>
                <a:close/>
              </a:path>
              <a:path w="76200" h="598804">
                <a:moveTo>
                  <a:pt x="44450" y="523763"/>
                </a:moveTo>
                <a:lnTo>
                  <a:pt x="44450" y="533399"/>
                </a:lnTo>
                <a:lnTo>
                  <a:pt x="64656" y="533399"/>
                </a:lnTo>
                <a:lnTo>
                  <a:pt x="52947" y="525484"/>
                </a:lnTo>
                <a:lnTo>
                  <a:pt x="44450" y="523763"/>
                </a:lnTo>
                <a:close/>
              </a:path>
              <a:path w="76200" h="598804">
                <a:moveTo>
                  <a:pt x="44450" y="482599"/>
                </a:moveTo>
                <a:lnTo>
                  <a:pt x="31750" y="482599"/>
                </a:lnTo>
                <a:lnTo>
                  <a:pt x="31750" y="523768"/>
                </a:lnTo>
                <a:lnTo>
                  <a:pt x="38100" y="522477"/>
                </a:lnTo>
                <a:lnTo>
                  <a:pt x="44450" y="522477"/>
                </a:lnTo>
                <a:lnTo>
                  <a:pt x="44450" y="482599"/>
                </a:lnTo>
                <a:close/>
              </a:path>
              <a:path w="76200" h="598804">
                <a:moveTo>
                  <a:pt x="44450" y="522477"/>
                </a:moveTo>
                <a:lnTo>
                  <a:pt x="38100" y="522477"/>
                </a:lnTo>
                <a:lnTo>
                  <a:pt x="44450" y="523763"/>
                </a:lnTo>
                <a:lnTo>
                  <a:pt x="44450" y="522477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09746" y="2382773"/>
            <a:ext cx="706120" cy="76200"/>
          </a:xfrm>
          <a:custGeom>
            <a:avLst/>
            <a:gdLst/>
            <a:ahLst/>
            <a:cxnLst/>
            <a:rect l="l" t="t" r="r" b="b"/>
            <a:pathLst>
              <a:path w="706120" h="76200">
                <a:moveTo>
                  <a:pt x="667765" y="0"/>
                </a:moveTo>
                <a:lnTo>
                  <a:pt x="652972" y="2988"/>
                </a:lnTo>
                <a:lnTo>
                  <a:pt x="640857" y="11144"/>
                </a:lnTo>
                <a:lnTo>
                  <a:pt x="632672" y="23252"/>
                </a:lnTo>
                <a:lnTo>
                  <a:pt x="629665" y="38100"/>
                </a:lnTo>
                <a:lnTo>
                  <a:pt x="632672" y="52947"/>
                </a:lnTo>
                <a:lnTo>
                  <a:pt x="640857" y="65055"/>
                </a:lnTo>
                <a:lnTo>
                  <a:pt x="652972" y="73211"/>
                </a:lnTo>
                <a:lnTo>
                  <a:pt x="667765" y="76200"/>
                </a:lnTo>
                <a:lnTo>
                  <a:pt x="682613" y="73211"/>
                </a:lnTo>
                <a:lnTo>
                  <a:pt x="694721" y="65055"/>
                </a:lnTo>
                <a:lnTo>
                  <a:pt x="702877" y="52947"/>
                </a:lnTo>
                <a:lnTo>
                  <a:pt x="704587" y="44450"/>
                </a:lnTo>
                <a:lnTo>
                  <a:pt x="667765" y="44450"/>
                </a:lnTo>
                <a:lnTo>
                  <a:pt x="667765" y="31750"/>
                </a:lnTo>
                <a:lnTo>
                  <a:pt x="704587" y="31750"/>
                </a:lnTo>
                <a:lnTo>
                  <a:pt x="702877" y="23252"/>
                </a:lnTo>
                <a:lnTo>
                  <a:pt x="694721" y="11144"/>
                </a:lnTo>
                <a:lnTo>
                  <a:pt x="682613" y="2988"/>
                </a:lnTo>
                <a:lnTo>
                  <a:pt x="667765" y="0"/>
                </a:lnTo>
                <a:close/>
              </a:path>
              <a:path w="706120" h="76200">
                <a:moveTo>
                  <a:pt x="630951" y="31750"/>
                </a:moveTo>
                <a:lnTo>
                  <a:pt x="616965" y="31750"/>
                </a:lnTo>
                <a:lnTo>
                  <a:pt x="616965" y="44450"/>
                </a:lnTo>
                <a:lnTo>
                  <a:pt x="630951" y="44450"/>
                </a:lnTo>
                <a:lnTo>
                  <a:pt x="629665" y="38100"/>
                </a:lnTo>
                <a:lnTo>
                  <a:pt x="630951" y="31750"/>
                </a:lnTo>
                <a:close/>
              </a:path>
              <a:path w="706120" h="76200">
                <a:moveTo>
                  <a:pt x="704587" y="31750"/>
                </a:moveTo>
                <a:lnTo>
                  <a:pt x="667765" y="31750"/>
                </a:lnTo>
                <a:lnTo>
                  <a:pt x="667765" y="44450"/>
                </a:lnTo>
                <a:lnTo>
                  <a:pt x="704587" y="44450"/>
                </a:lnTo>
                <a:lnTo>
                  <a:pt x="705865" y="38100"/>
                </a:lnTo>
                <a:lnTo>
                  <a:pt x="704587" y="31750"/>
                </a:lnTo>
                <a:close/>
              </a:path>
              <a:path w="706120" h="76200">
                <a:moveTo>
                  <a:pt x="578865" y="31750"/>
                </a:moveTo>
                <a:lnTo>
                  <a:pt x="528065" y="31750"/>
                </a:lnTo>
                <a:lnTo>
                  <a:pt x="528065" y="44450"/>
                </a:lnTo>
                <a:lnTo>
                  <a:pt x="578865" y="44450"/>
                </a:lnTo>
                <a:lnTo>
                  <a:pt x="578865" y="31750"/>
                </a:lnTo>
                <a:close/>
              </a:path>
              <a:path w="706120" h="76200">
                <a:moveTo>
                  <a:pt x="489965" y="31750"/>
                </a:moveTo>
                <a:lnTo>
                  <a:pt x="439165" y="31750"/>
                </a:lnTo>
                <a:lnTo>
                  <a:pt x="439165" y="44450"/>
                </a:lnTo>
                <a:lnTo>
                  <a:pt x="489965" y="44450"/>
                </a:lnTo>
                <a:lnTo>
                  <a:pt x="489965" y="31750"/>
                </a:lnTo>
                <a:close/>
              </a:path>
              <a:path w="706120" h="76200">
                <a:moveTo>
                  <a:pt x="401065" y="31750"/>
                </a:moveTo>
                <a:lnTo>
                  <a:pt x="350265" y="31750"/>
                </a:lnTo>
                <a:lnTo>
                  <a:pt x="350265" y="44450"/>
                </a:lnTo>
                <a:lnTo>
                  <a:pt x="401065" y="44450"/>
                </a:lnTo>
                <a:lnTo>
                  <a:pt x="401065" y="31750"/>
                </a:lnTo>
                <a:close/>
              </a:path>
              <a:path w="706120" h="76200">
                <a:moveTo>
                  <a:pt x="312165" y="31750"/>
                </a:moveTo>
                <a:lnTo>
                  <a:pt x="261365" y="31750"/>
                </a:lnTo>
                <a:lnTo>
                  <a:pt x="261365" y="44450"/>
                </a:lnTo>
                <a:lnTo>
                  <a:pt x="312165" y="44450"/>
                </a:lnTo>
                <a:lnTo>
                  <a:pt x="312165" y="31750"/>
                </a:lnTo>
                <a:close/>
              </a:path>
              <a:path w="706120" h="76200">
                <a:moveTo>
                  <a:pt x="223265" y="31750"/>
                </a:moveTo>
                <a:lnTo>
                  <a:pt x="172465" y="31750"/>
                </a:lnTo>
                <a:lnTo>
                  <a:pt x="172465" y="44450"/>
                </a:lnTo>
                <a:lnTo>
                  <a:pt x="223265" y="44450"/>
                </a:lnTo>
                <a:lnTo>
                  <a:pt x="223265" y="31750"/>
                </a:lnTo>
                <a:close/>
              </a:path>
              <a:path w="706120" h="76200">
                <a:moveTo>
                  <a:pt x="134365" y="31750"/>
                </a:moveTo>
                <a:lnTo>
                  <a:pt x="83565" y="31750"/>
                </a:lnTo>
                <a:lnTo>
                  <a:pt x="83565" y="44450"/>
                </a:lnTo>
                <a:lnTo>
                  <a:pt x="134365" y="44450"/>
                </a:lnTo>
                <a:lnTo>
                  <a:pt x="134365" y="31750"/>
                </a:lnTo>
                <a:close/>
              </a:path>
              <a:path w="706120" h="76200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8100" y="44450"/>
                </a:lnTo>
                <a:lnTo>
                  <a:pt x="38100" y="31750"/>
                </a:lnTo>
                <a:lnTo>
                  <a:pt x="74921" y="3175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06120" h="76200">
                <a:moveTo>
                  <a:pt x="45465" y="31750"/>
                </a:moveTo>
                <a:lnTo>
                  <a:pt x="38100" y="31750"/>
                </a:lnTo>
                <a:lnTo>
                  <a:pt x="38100" y="44450"/>
                </a:lnTo>
                <a:lnTo>
                  <a:pt x="45465" y="44450"/>
                </a:lnTo>
                <a:lnTo>
                  <a:pt x="45465" y="31750"/>
                </a:lnTo>
                <a:close/>
              </a:path>
              <a:path w="706120" h="76200">
                <a:moveTo>
                  <a:pt x="74921" y="31750"/>
                </a:moveTo>
                <a:lnTo>
                  <a:pt x="45465" y="31750"/>
                </a:lnTo>
                <a:lnTo>
                  <a:pt x="45465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21" y="3175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09746" y="3660013"/>
            <a:ext cx="706120" cy="76200"/>
          </a:xfrm>
          <a:custGeom>
            <a:avLst/>
            <a:gdLst/>
            <a:ahLst/>
            <a:cxnLst/>
            <a:rect l="l" t="t" r="r" b="b"/>
            <a:pathLst>
              <a:path w="706120" h="76200">
                <a:moveTo>
                  <a:pt x="667765" y="0"/>
                </a:moveTo>
                <a:lnTo>
                  <a:pt x="652972" y="3006"/>
                </a:lnTo>
                <a:lnTo>
                  <a:pt x="640857" y="11191"/>
                </a:lnTo>
                <a:lnTo>
                  <a:pt x="632672" y="23306"/>
                </a:lnTo>
                <a:lnTo>
                  <a:pt x="629665" y="38100"/>
                </a:lnTo>
                <a:lnTo>
                  <a:pt x="632672" y="52947"/>
                </a:lnTo>
                <a:lnTo>
                  <a:pt x="640857" y="65055"/>
                </a:lnTo>
                <a:lnTo>
                  <a:pt x="652972" y="73211"/>
                </a:lnTo>
                <a:lnTo>
                  <a:pt x="667765" y="76200"/>
                </a:lnTo>
                <a:lnTo>
                  <a:pt x="682613" y="73211"/>
                </a:lnTo>
                <a:lnTo>
                  <a:pt x="694721" y="65055"/>
                </a:lnTo>
                <a:lnTo>
                  <a:pt x="702877" y="52947"/>
                </a:lnTo>
                <a:lnTo>
                  <a:pt x="704587" y="44450"/>
                </a:lnTo>
                <a:lnTo>
                  <a:pt x="667765" y="44450"/>
                </a:lnTo>
                <a:lnTo>
                  <a:pt x="667765" y="31750"/>
                </a:lnTo>
                <a:lnTo>
                  <a:pt x="704583" y="31750"/>
                </a:lnTo>
                <a:lnTo>
                  <a:pt x="702877" y="23306"/>
                </a:lnTo>
                <a:lnTo>
                  <a:pt x="694721" y="11191"/>
                </a:lnTo>
                <a:lnTo>
                  <a:pt x="682613" y="3006"/>
                </a:lnTo>
                <a:lnTo>
                  <a:pt x="667765" y="0"/>
                </a:lnTo>
                <a:close/>
              </a:path>
              <a:path w="706120" h="76200">
                <a:moveTo>
                  <a:pt x="630956" y="31750"/>
                </a:moveTo>
                <a:lnTo>
                  <a:pt x="616965" y="31750"/>
                </a:lnTo>
                <a:lnTo>
                  <a:pt x="616965" y="44450"/>
                </a:lnTo>
                <a:lnTo>
                  <a:pt x="630951" y="44450"/>
                </a:lnTo>
                <a:lnTo>
                  <a:pt x="629665" y="38100"/>
                </a:lnTo>
                <a:lnTo>
                  <a:pt x="630956" y="31750"/>
                </a:lnTo>
                <a:close/>
              </a:path>
              <a:path w="706120" h="76200">
                <a:moveTo>
                  <a:pt x="704583" y="31750"/>
                </a:moveTo>
                <a:lnTo>
                  <a:pt x="667765" y="31750"/>
                </a:lnTo>
                <a:lnTo>
                  <a:pt x="667765" y="44450"/>
                </a:lnTo>
                <a:lnTo>
                  <a:pt x="704587" y="44450"/>
                </a:lnTo>
                <a:lnTo>
                  <a:pt x="705865" y="38100"/>
                </a:lnTo>
                <a:lnTo>
                  <a:pt x="704583" y="31750"/>
                </a:lnTo>
                <a:close/>
              </a:path>
              <a:path w="706120" h="76200">
                <a:moveTo>
                  <a:pt x="578865" y="31750"/>
                </a:moveTo>
                <a:lnTo>
                  <a:pt x="528065" y="31750"/>
                </a:lnTo>
                <a:lnTo>
                  <a:pt x="528065" y="44450"/>
                </a:lnTo>
                <a:lnTo>
                  <a:pt x="578865" y="44450"/>
                </a:lnTo>
                <a:lnTo>
                  <a:pt x="578865" y="31750"/>
                </a:lnTo>
                <a:close/>
              </a:path>
              <a:path w="706120" h="76200">
                <a:moveTo>
                  <a:pt x="489965" y="31750"/>
                </a:moveTo>
                <a:lnTo>
                  <a:pt x="439165" y="31750"/>
                </a:lnTo>
                <a:lnTo>
                  <a:pt x="439165" y="44450"/>
                </a:lnTo>
                <a:lnTo>
                  <a:pt x="489965" y="44450"/>
                </a:lnTo>
                <a:lnTo>
                  <a:pt x="489965" y="31750"/>
                </a:lnTo>
                <a:close/>
              </a:path>
              <a:path w="706120" h="76200">
                <a:moveTo>
                  <a:pt x="401065" y="31750"/>
                </a:moveTo>
                <a:lnTo>
                  <a:pt x="350265" y="31750"/>
                </a:lnTo>
                <a:lnTo>
                  <a:pt x="350265" y="44450"/>
                </a:lnTo>
                <a:lnTo>
                  <a:pt x="401065" y="44450"/>
                </a:lnTo>
                <a:lnTo>
                  <a:pt x="401065" y="31750"/>
                </a:lnTo>
                <a:close/>
              </a:path>
              <a:path w="706120" h="76200">
                <a:moveTo>
                  <a:pt x="312165" y="31750"/>
                </a:moveTo>
                <a:lnTo>
                  <a:pt x="261365" y="31750"/>
                </a:lnTo>
                <a:lnTo>
                  <a:pt x="261365" y="44450"/>
                </a:lnTo>
                <a:lnTo>
                  <a:pt x="312165" y="44450"/>
                </a:lnTo>
                <a:lnTo>
                  <a:pt x="312165" y="31750"/>
                </a:lnTo>
                <a:close/>
              </a:path>
              <a:path w="706120" h="76200">
                <a:moveTo>
                  <a:pt x="223265" y="31750"/>
                </a:moveTo>
                <a:lnTo>
                  <a:pt x="172465" y="31750"/>
                </a:lnTo>
                <a:lnTo>
                  <a:pt x="172465" y="44450"/>
                </a:lnTo>
                <a:lnTo>
                  <a:pt x="223265" y="44450"/>
                </a:lnTo>
                <a:lnTo>
                  <a:pt x="223265" y="31750"/>
                </a:lnTo>
                <a:close/>
              </a:path>
              <a:path w="706120" h="76200">
                <a:moveTo>
                  <a:pt x="134365" y="31750"/>
                </a:moveTo>
                <a:lnTo>
                  <a:pt x="83565" y="31750"/>
                </a:lnTo>
                <a:lnTo>
                  <a:pt x="83565" y="44450"/>
                </a:lnTo>
                <a:lnTo>
                  <a:pt x="134365" y="44450"/>
                </a:lnTo>
                <a:lnTo>
                  <a:pt x="134365" y="31750"/>
                </a:lnTo>
                <a:close/>
              </a:path>
              <a:path w="706120" h="76200">
                <a:moveTo>
                  <a:pt x="38100" y="0"/>
                </a:moveTo>
                <a:lnTo>
                  <a:pt x="23252" y="3006"/>
                </a:lnTo>
                <a:lnTo>
                  <a:pt x="11144" y="11191"/>
                </a:lnTo>
                <a:lnTo>
                  <a:pt x="2988" y="23306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8100" y="44450"/>
                </a:lnTo>
                <a:lnTo>
                  <a:pt x="38100" y="31750"/>
                </a:lnTo>
                <a:lnTo>
                  <a:pt x="74917" y="31750"/>
                </a:lnTo>
                <a:lnTo>
                  <a:pt x="73211" y="23306"/>
                </a:lnTo>
                <a:lnTo>
                  <a:pt x="65055" y="11191"/>
                </a:lnTo>
                <a:lnTo>
                  <a:pt x="52947" y="3006"/>
                </a:lnTo>
                <a:lnTo>
                  <a:pt x="38100" y="0"/>
                </a:lnTo>
                <a:close/>
              </a:path>
              <a:path w="706120" h="76200">
                <a:moveTo>
                  <a:pt x="45465" y="31750"/>
                </a:moveTo>
                <a:lnTo>
                  <a:pt x="38100" y="31750"/>
                </a:lnTo>
                <a:lnTo>
                  <a:pt x="38100" y="44450"/>
                </a:lnTo>
                <a:lnTo>
                  <a:pt x="45465" y="44450"/>
                </a:lnTo>
                <a:lnTo>
                  <a:pt x="45465" y="31750"/>
                </a:lnTo>
                <a:close/>
              </a:path>
              <a:path w="706120" h="76200">
                <a:moveTo>
                  <a:pt x="74917" y="31750"/>
                </a:moveTo>
                <a:lnTo>
                  <a:pt x="45465" y="31750"/>
                </a:lnTo>
                <a:lnTo>
                  <a:pt x="45465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17" y="3175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851910" y="2348864"/>
            <a:ext cx="2324861" cy="1676020"/>
            <a:chOff x="3851910" y="2348864"/>
            <a:chExt cx="2324861" cy="1676020"/>
          </a:xfrm>
        </p:grpSpPr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26635" y="3377184"/>
              <a:ext cx="1850136" cy="6477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0745" y="3095370"/>
              <a:ext cx="809370" cy="74523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0745" y="2353691"/>
              <a:ext cx="809370" cy="74168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7690" y="2353691"/>
              <a:ext cx="1622425" cy="148691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877690" y="2353691"/>
              <a:ext cx="1622425" cy="1487170"/>
            </a:xfrm>
            <a:custGeom>
              <a:avLst/>
              <a:gdLst/>
              <a:ahLst/>
              <a:cxnLst/>
              <a:rect l="l" t="t" r="r" b="b"/>
              <a:pathLst>
                <a:path w="1622425" h="1487170">
                  <a:moveTo>
                    <a:pt x="0" y="0"/>
                  </a:moveTo>
                  <a:lnTo>
                    <a:pt x="813054" y="741680"/>
                  </a:lnTo>
                </a:path>
                <a:path w="1622425" h="1487170">
                  <a:moveTo>
                    <a:pt x="813054" y="741680"/>
                  </a:moveTo>
                  <a:lnTo>
                    <a:pt x="0" y="1486916"/>
                  </a:lnTo>
                </a:path>
                <a:path w="1622425" h="1487170">
                  <a:moveTo>
                    <a:pt x="813054" y="741680"/>
                  </a:moveTo>
                  <a:lnTo>
                    <a:pt x="1622425" y="1486916"/>
                  </a:lnTo>
                </a:path>
                <a:path w="1622425" h="1487170">
                  <a:moveTo>
                    <a:pt x="813054" y="741680"/>
                  </a:moveTo>
                  <a:lnTo>
                    <a:pt x="1622425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851910" y="2348864"/>
              <a:ext cx="1656714" cy="1512570"/>
            </a:xfrm>
            <a:custGeom>
              <a:avLst/>
              <a:gdLst/>
              <a:ahLst/>
              <a:cxnLst/>
              <a:rect l="l" t="t" r="r" b="b"/>
              <a:pathLst>
                <a:path w="1656714" h="1512570">
                  <a:moveTo>
                    <a:pt x="809371" y="749173"/>
                  </a:moveTo>
                  <a:lnTo>
                    <a:pt x="594233" y="749173"/>
                  </a:lnTo>
                  <a:lnTo>
                    <a:pt x="103632" y="980694"/>
                  </a:lnTo>
                  <a:lnTo>
                    <a:pt x="0" y="1490980"/>
                  </a:lnTo>
                  <a:lnTo>
                    <a:pt x="809371" y="749173"/>
                  </a:lnTo>
                  <a:close/>
                </a:path>
                <a:path w="1656714" h="1512570">
                  <a:moveTo>
                    <a:pt x="809371" y="743331"/>
                  </a:moveTo>
                  <a:lnTo>
                    <a:pt x="0" y="1524"/>
                  </a:lnTo>
                  <a:lnTo>
                    <a:pt x="103632" y="511810"/>
                  </a:lnTo>
                  <a:lnTo>
                    <a:pt x="594233" y="743331"/>
                  </a:lnTo>
                  <a:lnTo>
                    <a:pt x="809371" y="743331"/>
                  </a:lnTo>
                  <a:close/>
                </a:path>
                <a:path w="1656714" h="1512570">
                  <a:moveTo>
                    <a:pt x="832231" y="770382"/>
                  </a:moveTo>
                  <a:lnTo>
                    <a:pt x="22860" y="1512189"/>
                  </a:lnTo>
                  <a:lnTo>
                    <a:pt x="579628" y="1417193"/>
                  </a:lnTo>
                  <a:lnTo>
                    <a:pt x="832231" y="967613"/>
                  </a:lnTo>
                  <a:lnTo>
                    <a:pt x="832231" y="770382"/>
                  </a:lnTo>
                  <a:close/>
                </a:path>
                <a:path w="1656714" h="1512570">
                  <a:moveTo>
                    <a:pt x="840359" y="546608"/>
                  </a:moveTo>
                  <a:lnTo>
                    <a:pt x="587756" y="97028"/>
                  </a:lnTo>
                  <a:lnTo>
                    <a:pt x="30988" y="2032"/>
                  </a:lnTo>
                  <a:lnTo>
                    <a:pt x="840359" y="743839"/>
                  </a:lnTo>
                  <a:lnTo>
                    <a:pt x="840359" y="546608"/>
                  </a:lnTo>
                  <a:close/>
                </a:path>
                <a:path w="1656714" h="1512570">
                  <a:moveTo>
                    <a:pt x="1648079" y="1512189"/>
                  </a:moveTo>
                  <a:lnTo>
                    <a:pt x="838708" y="770382"/>
                  </a:lnTo>
                  <a:lnTo>
                    <a:pt x="838708" y="967613"/>
                  </a:lnTo>
                  <a:lnTo>
                    <a:pt x="1091311" y="1417193"/>
                  </a:lnTo>
                  <a:lnTo>
                    <a:pt x="1648079" y="1512189"/>
                  </a:lnTo>
                  <a:close/>
                </a:path>
                <a:path w="1656714" h="1512570">
                  <a:moveTo>
                    <a:pt x="1654683" y="1489456"/>
                  </a:moveTo>
                  <a:lnTo>
                    <a:pt x="1551051" y="979170"/>
                  </a:lnTo>
                  <a:lnTo>
                    <a:pt x="1060450" y="747649"/>
                  </a:lnTo>
                  <a:lnTo>
                    <a:pt x="845185" y="747649"/>
                  </a:lnTo>
                  <a:lnTo>
                    <a:pt x="1654683" y="1489456"/>
                  </a:lnTo>
                  <a:close/>
                </a:path>
                <a:path w="1656714" h="1512570">
                  <a:moveTo>
                    <a:pt x="1656207" y="2032"/>
                  </a:moveTo>
                  <a:lnTo>
                    <a:pt x="1654200" y="2374"/>
                  </a:lnTo>
                  <a:lnTo>
                    <a:pt x="1654683" y="0"/>
                  </a:lnTo>
                  <a:lnTo>
                    <a:pt x="1651609" y="2819"/>
                  </a:lnTo>
                  <a:lnTo>
                    <a:pt x="1099312" y="97028"/>
                  </a:lnTo>
                  <a:lnTo>
                    <a:pt x="846836" y="546608"/>
                  </a:lnTo>
                  <a:lnTo>
                    <a:pt x="846836" y="740295"/>
                  </a:lnTo>
                  <a:lnTo>
                    <a:pt x="845185" y="741807"/>
                  </a:lnTo>
                  <a:lnTo>
                    <a:pt x="846836" y="741807"/>
                  </a:lnTo>
                  <a:lnTo>
                    <a:pt x="846836" y="743839"/>
                  </a:lnTo>
                  <a:lnTo>
                    <a:pt x="849045" y="741807"/>
                  </a:lnTo>
                  <a:lnTo>
                    <a:pt x="1060450" y="741807"/>
                  </a:lnTo>
                  <a:lnTo>
                    <a:pt x="1551051" y="510286"/>
                  </a:lnTo>
                  <a:lnTo>
                    <a:pt x="1653819" y="4216"/>
                  </a:lnTo>
                  <a:lnTo>
                    <a:pt x="1656207" y="2032"/>
                  </a:lnTo>
                  <a:close/>
                </a:path>
              </a:pathLst>
            </a:custGeom>
            <a:solidFill>
              <a:srgbClr val="FFFFFF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30267" y="2837688"/>
              <a:ext cx="521208" cy="51511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661027" y="3067050"/>
              <a:ext cx="60325" cy="55244"/>
            </a:xfrm>
            <a:custGeom>
              <a:avLst/>
              <a:gdLst/>
              <a:ahLst/>
              <a:cxnLst/>
              <a:rect l="l" t="t" r="r" b="b"/>
              <a:pathLst>
                <a:path w="60325" h="55244">
                  <a:moveTo>
                    <a:pt x="30099" y="0"/>
                  </a:moveTo>
                  <a:lnTo>
                    <a:pt x="18377" y="2182"/>
                  </a:lnTo>
                  <a:lnTo>
                    <a:pt x="8810" y="8127"/>
                  </a:lnTo>
                  <a:lnTo>
                    <a:pt x="2363" y="16930"/>
                  </a:lnTo>
                  <a:lnTo>
                    <a:pt x="0" y="27686"/>
                  </a:lnTo>
                  <a:lnTo>
                    <a:pt x="2363" y="38421"/>
                  </a:lnTo>
                  <a:lnTo>
                    <a:pt x="8810" y="47180"/>
                  </a:lnTo>
                  <a:lnTo>
                    <a:pt x="18377" y="53082"/>
                  </a:lnTo>
                  <a:lnTo>
                    <a:pt x="30099" y="55245"/>
                  </a:lnTo>
                  <a:lnTo>
                    <a:pt x="41894" y="53082"/>
                  </a:lnTo>
                  <a:lnTo>
                    <a:pt x="51498" y="47180"/>
                  </a:lnTo>
                  <a:lnTo>
                    <a:pt x="57959" y="38421"/>
                  </a:lnTo>
                  <a:lnTo>
                    <a:pt x="60325" y="27686"/>
                  </a:lnTo>
                  <a:lnTo>
                    <a:pt x="57959" y="16930"/>
                  </a:lnTo>
                  <a:lnTo>
                    <a:pt x="51498" y="8127"/>
                  </a:lnTo>
                  <a:lnTo>
                    <a:pt x="41894" y="2182"/>
                  </a:lnTo>
                  <a:lnTo>
                    <a:pt x="30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485551" y="2875972"/>
            <a:ext cx="292363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65" dirty="0" smtClean="0">
                <a:solidFill>
                  <a:srgbClr val="30859C"/>
                </a:solidFill>
                <a:latin typeface="Cambria"/>
                <a:cs typeface="Cambria"/>
              </a:rPr>
              <a:t>Муниципальный конкурс педагогического мастерства номинация «Воспитатель года» и номинация «Педагогический дебют»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15920" y="4093429"/>
            <a:ext cx="60960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0"/>
              </a:lnSpc>
            </a:pPr>
            <a:r>
              <a:rPr sz="1200" b="1" spc="-155" dirty="0">
                <a:solidFill>
                  <a:srgbClr val="77923B"/>
                </a:solidFill>
                <a:latin typeface="Cambria"/>
                <a:cs typeface="Cambria"/>
              </a:rPr>
              <a:t>»</a:t>
            </a:r>
            <a:endParaRPr sz="1200">
              <a:latin typeface="Cambria"/>
              <a:cs typeface="Cambria"/>
            </a:endParaRPr>
          </a:p>
        </p:txBody>
      </p:sp>
      <p:pic>
        <p:nvPicPr>
          <p:cNvPr id="60" name="object 6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5541" y="1556829"/>
            <a:ext cx="720077" cy="631380"/>
          </a:xfrm>
          <a:prstGeom prst="rect">
            <a:avLst/>
          </a:prstGeom>
        </p:spPr>
      </p:pic>
      <p:sp>
        <p:nvSpPr>
          <p:cNvPr id="72" name="object 55"/>
          <p:cNvSpPr txBox="1"/>
          <p:nvPr/>
        </p:nvSpPr>
        <p:spPr>
          <a:xfrm>
            <a:off x="6240334" y="5124033"/>
            <a:ext cx="275126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smtClean="0">
                <a:solidFill>
                  <a:srgbClr val="5F497A"/>
                </a:solidFill>
                <a:latin typeface="Cambria"/>
                <a:cs typeface="Cambria"/>
              </a:rPr>
              <a:t>Окружной конкурс педагогического мастерства номинация «Воспитатель года Ямала-2022»</a:t>
            </a:r>
            <a:endParaRPr sz="1200" dirty="0">
              <a:latin typeface="Cambria"/>
              <a:cs typeface="Cambria"/>
            </a:endParaRPr>
          </a:p>
        </p:txBody>
      </p:sp>
      <p:pic>
        <p:nvPicPr>
          <p:cNvPr id="74" name="object 6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0435" y="5062400"/>
            <a:ext cx="720077" cy="631380"/>
          </a:xfrm>
          <a:prstGeom prst="rect">
            <a:avLst/>
          </a:prstGeom>
        </p:spPr>
      </p:pic>
      <p:pic>
        <p:nvPicPr>
          <p:cNvPr id="75" name="object 6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35066" y="970673"/>
            <a:ext cx="720077" cy="631380"/>
          </a:xfrm>
          <a:prstGeom prst="rect">
            <a:avLst/>
          </a:prstGeom>
        </p:spPr>
      </p:pic>
      <p:sp>
        <p:nvSpPr>
          <p:cNvPr id="43" name="Скругленный прямоугольник 42"/>
          <p:cNvSpPr/>
          <p:nvPr/>
        </p:nvSpPr>
        <p:spPr>
          <a:xfrm>
            <a:off x="2457007" y="-18373"/>
            <a:ext cx="5239193" cy="43733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Те, кто работает с вместе, одержат ПОБЕДУ!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6" y="311709"/>
            <a:ext cx="2212893" cy="99580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10" y="503384"/>
            <a:ext cx="2636063" cy="118622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2" y="1678869"/>
            <a:ext cx="2457287" cy="110577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18" y="503284"/>
            <a:ext cx="2853268" cy="128397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97" y="1590198"/>
            <a:ext cx="1823075" cy="82038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72" y="1602053"/>
            <a:ext cx="1940040" cy="87301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75" y="2433250"/>
            <a:ext cx="3048000" cy="137160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00" y="3723125"/>
            <a:ext cx="3032200" cy="13644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44" y="4130378"/>
            <a:ext cx="1326449" cy="1373288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2843838" y="4711213"/>
            <a:ext cx="275126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smtClean="0">
                <a:solidFill>
                  <a:srgbClr val="5F497A"/>
                </a:solidFill>
                <a:latin typeface="Cambria"/>
                <a:cs typeface="Cambria"/>
              </a:rPr>
              <a:t>Окружной конкурс методических разработок «Методическая </a:t>
            </a:r>
            <a:r>
              <a:rPr lang="ru-RU" sz="1200" b="1" spc="75" dirty="0" smtClean="0">
                <a:solidFill>
                  <a:srgbClr val="5F497A"/>
                </a:solidFill>
                <a:latin typeface="Cambria"/>
                <a:cs typeface="Cambria"/>
              </a:rPr>
              <a:t>паутинка - 2021»</a:t>
            </a:r>
            <a:endParaRPr sz="12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79594" y="771112"/>
            <a:ext cx="2293620" cy="2117090"/>
            <a:chOff x="4379976" y="606551"/>
            <a:chExt cx="2293620" cy="2117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79976" y="606551"/>
              <a:ext cx="2293620" cy="21168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610735" y="836802"/>
              <a:ext cx="1833880" cy="1656080"/>
            </a:xfrm>
            <a:custGeom>
              <a:avLst/>
              <a:gdLst/>
              <a:ahLst/>
              <a:cxnLst/>
              <a:rect l="l" t="t" r="r" b="b"/>
              <a:pathLst>
                <a:path w="1833879" h="1656080">
                  <a:moveTo>
                    <a:pt x="916813" y="0"/>
                  </a:moveTo>
                  <a:lnTo>
                    <a:pt x="866509" y="1225"/>
                  </a:lnTo>
                  <a:lnTo>
                    <a:pt x="816914" y="4858"/>
                  </a:lnTo>
                  <a:lnTo>
                    <a:pt x="768099" y="10837"/>
                  </a:lnTo>
                  <a:lnTo>
                    <a:pt x="720132" y="19097"/>
                  </a:lnTo>
                  <a:lnTo>
                    <a:pt x="673085" y="29577"/>
                  </a:lnTo>
                  <a:lnTo>
                    <a:pt x="627026" y="42212"/>
                  </a:lnTo>
                  <a:lnTo>
                    <a:pt x="582026" y="56940"/>
                  </a:lnTo>
                  <a:lnTo>
                    <a:pt x="538154" y="73698"/>
                  </a:lnTo>
                  <a:lnTo>
                    <a:pt x="495481" y="92421"/>
                  </a:lnTo>
                  <a:lnTo>
                    <a:pt x="454076" y="113048"/>
                  </a:lnTo>
                  <a:lnTo>
                    <a:pt x="414010" y="135515"/>
                  </a:lnTo>
                  <a:lnTo>
                    <a:pt x="375352" y="159759"/>
                  </a:lnTo>
                  <a:lnTo>
                    <a:pt x="338171" y="185717"/>
                  </a:lnTo>
                  <a:lnTo>
                    <a:pt x="302539" y="213326"/>
                  </a:lnTo>
                  <a:lnTo>
                    <a:pt x="268525" y="242522"/>
                  </a:lnTo>
                  <a:lnTo>
                    <a:pt x="236199" y="273242"/>
                  </a:lnTo>
                  <a:lnTo>
                    <a:pt x="205630" y="305424"/>
                  </a:lnTo>
                  <a:lnTo>
                    <a:pt x="176889" y="339004"/>
                  </a:lnTo>
                  <a:lnTo>
                    <a:pt x="150046" y="373919"/>
                  </a:lnTo>
                  <a:lnTo>
                    <a:pt x="125170" y="410106"/>
                  </a:lnTo>
                  <a:lnTo>
                    <a:pt x="102331" y="447502"/>
                  </a:lnTo>
                  <a:lnTo>
                    <a:pt x="81600" y="486043"/>
                  </a:lnTo>
                  <a:lnTo>
                    <a:pt x="63046" y="525667"/>
                  </a:lnTo>
                  <a:lnTo>
                    <a:pt x="46739" y="566310"/>
                  </a:lnTo>
                  <a:lnTo>
                    <a:pt x="32748" y="607909"/>
                  </a:lnTo>
                  <a:lnTo>
                    <a:pt x="21145" y="650402"/>
                  </a:lnTo>
                  <a:lnTo>
                    <a:pt x="11999" y="693724"/>
                  </a:lnTo>
                  <a:lnTo>
                    <a:pt x="5379" y="737813"/>
                  </a:lnTo>
                  <a:lnTo>
                    <a:pt x="1356" y="782606"/>
                  </a:lnTo>
                  <a:lnTo>
                    <a:pt x="0" y="828039"/>
                  </a:lnTo>
                  <a:lnTo>
                    <a:pt x="1356" y="873473"/>
                  </a:lnTo>
                  <a:lnTo>
                    <a:pt x="5379" y="918266"/>
                  </a:lnTo>
                  <a:lnTo>
                    <a:pt x="11999" y="962355"/>
                  </a:lnTo>
                  <a:lnTo>
                    <a:pt x="21145" y="1005677"/>
                  </a:lnTo>
                  <a:lnTo>
                    <a:pt x="32748" y="1048170"/>
                  </a:lnTo>
                  <a:lnTo>
                    <a:pt x="46739" y="1089769"/>
                  </a:lnTo>
                  <a:lnTo>
                    <a:pt x="63046" y="1130412"/>
                  </a:lnTo>
                  <a:lnTo>
                    <a:pt x="81600" y="1170036"/>
                  </a:lnTo>
                  <a:lnTo>
                    <a:pt x="102331" y="1208577"/>
                  </a:lnTo>
                  <a:lnTo>
                    <a:pt x="125170" y="1245973"/>
                  </a:lnTo>
                  <a:lnTo>
                    <a:pt x="150046" y="1282160"/>
                  </a:lnTo>
                  <a:lnTo>
                    <a:pt x="176889" y="1317075"/>
                  </a:lnTo>
                  <a:lnTo>
                    <a:pt x="205630" y="1350655"/>
                  </a:lnTo>
                  <a:lnTo>
                    <a:pt x="236199" y="1382837"/>
                  </a:lnTo>
                  <a:lnTo>
                    <a:pt x="268525" y="1413557"/>
                  </a:lnTo>
                  <a:lnTo>
                    <a:pt x="302539" y="1442753"/>
                  </a:lnTo>
                  <a:lnTo>
                    <a:pt x="338171" y="1470362"/>
                  </a:lnTo>
                  <a:lnTo>
                    <a:pt x="375352" y="1496320"/>
                  </a:lnTo>
                  <a:lnTo>
                    <a:pt x="414010" y="1520564"/>
                  </a:lnTo>
                  <a:lnTo>
                    <a:pt x="454076" y="1543031"/>
                  </a:lnTo>
                  <a:lnTo>
                    <a:pt x="495481" y="1563658"/>
                  </a:lnTo>
                  <a:lnTo>
                    <a:pt x="538154" y="1582381"/>
                  </a:lnTo>
                  <a:lnTo>
                    <a:pt x="582026" y="1599139"/>
                  </a:lnTo>
                  <a:lnTo>
                    <a:pt x="627026" y="1613867"/>
                  </a:lnTo>
                  <a:lnTo>
                    <a:pt x="673085" y="1626502"/>
                  </a:lnTo>
                  <a:lnTo>
                    <a:pt x="720132" y="1636982"/>
                  </a:lnTo>
                  <a:lnTo>
                    <a:pt x="768099" y="1645242"/>
                  </a:lnTo>
                  <a:lnTo>
                    <a:pt x="816914" y="1651221"/>
                  </a:lnTo>
                  <a:lnTo>
                    <a:pt x="866509" y="1654854"/>
                  </a:lnTo>
                  <a:lnTo>
                    <a:pt x="916813" y="1656080"/>
                  </a:lnTo>
                  <a:lnTo>
                    <a:pt x="967104" y="1654854"/>
                  </a:lnTo>
                  <a:lnTo>
                    <a:pt x="1016687" y="1651221"/>
                  </a:lnTo>
                  <a:lnTo>
                    <a:pt x="1065492" y="1645242"/>
                  </a:lnTo>
                  <a:lnTo>
                    <a:pt x="1113448" y="1636982"/>
                  </a:lnTo>
                  <a:lnTo>
                    <a:pt x="1160487" y="1626502"/>
                  </a:lnTo>
                  <a:lnTo>
                    <a:pt x="1206537" y="1613867"/>
                  </a:lnTo>
                  <a:lnTo>
                    <a:pt x="1251529" y="1599139"/>
                  </a:lnTo>
                  <a:lnTo>
                    <a:pt x="1295394" y="1582381"/>
                  </a:lnTo>
                  <a:lnTo>
                    <a:pt x="1338061" y="1563658"/>
                  </a:lnTo>
                  <a:lnTo>
                    <a:pt x="1379459" y="1543031"/>
                  </a:lnTo>
                  <a:lnTo>
                    <a:pt x="1419520" y="1520564"/>
                  </a:lnTo>
                  <a:lnTo>
                    <a:pt x="1458174" y="1496320"/>
                  </a:lnTo>
                  <a:lnTo>
                    <a:pt x="1495350" y="1470362"/>
                  </a:lnTo>
                  <a:lnTo>
                    <a:pt x="1530978" y="1442753"/>
                  </a:lnTo>
                  <a:lnTo>
                    <a:pt x="1564989" y="1413557"/>
                  </a:lnTo>
                  <a:lnTo>
                    <a:pt x="1597312" y="1382837"/>
                  </a:lnTo>
                  <a:lnTo>
                    <a:pt x="1627878" y="1350655"/>
                  </a:lnTo>
                  <a:lnTo>
                    <a:pt x="1656617" y="1317075"/>
                  </a:lnTo>
                  <a:lnTo>
                    <a:pt x="1683459" y="1282160"/>
                  </a:lnTo>
                  <a:lnTo>
                    <a:pt x="1708333" y="1245973"/>
                  </a:lnTo>
                  <a:lnTo>
                    <a:pt x="1731170" y="1208577"/>
                  </a:lnTo>
                  <a:lnTo>
                    <a:pt x="1751901" y="1170036"/>
                  </a:lnTo>
                  <a:lnTo>
                    <a:pt x="1770454" y="1130412"/>
                  </a:lnTo>
                  <a:lnTo>
                    <a:pt x="1786760" y="1089769"/>
                  </a:lnTo>
                  <a:lnTo>
                    <a:pt x="1800750" y="1048170"/>
                  </a:lnTo>
                  <a:lnTo>
                    <a:pt x="1812353" y="1005677"/>
                  </a:lnTo>
                  <a:lnTo>
                    <a:pt x="1821499" y="962355"/>
                  </a:lnTo>
                  <a:lnTo>
                    <a:pt x="1828119" y="918266"/>
                  </a:lnTo>
                  <a:lnTo>
                    <a:pt x="1832142" y="873473"/>
                  </a:lnTo>
                  <a:lnTo>
                    <a:pt x="1833499" y="828039"/>
                  </a:lnTo>
                  <a:lnTo>
                    <a:pt x="1832142" y="782606"/>
                  </a:lnTo>
                  <a:lnTo>
                    <a:pt x="1828119" y="737813"/>
                  </a:lnTo>
                  <a:lnTo>
                    <a:pt x="1821499" y="693724"/>
                  </a:lnTo>
                  <a:lnTo>
                    <a:pt x="1812353" y="650402"/>
                  </a:lnTo>
                  <a:lnTo>
                    <a:pt x="1800750" y="607909"/>
                  </a:lnTo>
                  <a:lnTo>
                    <a:pt x="1786760" y="566310"/>
                  </a:lnTo>
                  <a:lnTo>
                    <a:pt x="1770454" y="525667"/>
                  </a:lnTo>
                  <a:lnTo>
                    <a:pt x="1751901" y="486043"/>
                  </a:lnTo>
                  <a:lnTo>
                    <a:pt x="1731170" y="447502"/>
                  </a:lnTo>
                  <a:lnTo>
                    <a:pt x="1708333" y="410106"/>
                  </a:lnTo>
                  <a:lnTo>
                    <a:pt x="1683459" y="373919"/>
                  </a:lnTo>
                  <a:lnTo>
                    <a:pt x="1656617" y="339004"/>
                  </a:lnTo>
                  <a:lnTo>
                    <a:pt x="1627878" y="305424"/>
                  </a:lnTo>
                  <a:lnTo>
                    <a:pt x="1597312" y="273242"/>
                  </a:lnTo>
                  <a:lnTo>
                    <a:pt x="1564989" y="242522"/>
                  </a:lnTo>
                  <a:lnTo>
                    <a:pt x="1530978" y="213326"/>
                  </a:lnTo>
                  <a:lnTo>
                    <a:pt x="1495350" y="185717"/>
                  </a:lnTo>
                  <a:lnTo>
                    <a:pt x="1458174" y="159759"/>
                  </a:lnTo>
                  <a:lnTo>
                    <a:pt x="1419520" y="135515"/>
                  </a:lnTo>
                  <a:lnTo>
                    <a:pt x="1379459" y="113048"/>
                  </a:lnTo>
                  <a:lnTo>
                    <a:pt x="1338061" y="92421"/>
                  </a:lnTo>
                  <a:lnTo>
                    <a:pt x="1295394" y="73698"/>
                  </a:lnTo>
                  <a:lnTo>
                    <a:pt x="1251529" y="56940"/>
                  </a:lnTo>
                  <a:lnTo>
                    <a:pt x="1206537" y="42212"/>
                  </a:lnTo>
                  <a:lnTo>
                    <a:pt x="1160487" y="29577"/>
                  </a:lnTo>
                  <a:lnTo>
                    <a:pt x="1113448" y="19097"/>
                  </a:lnTo>
                  <a:lnTo>
                    <a:pt x="1065492" y="10837"/>
                  </a:lnTo>
                  <a:lnTo>
                    <a:pt x="1016687" y="4858"/>
                  </a:lnTo>
                  <a:lnTo>
                    <a:pt x="967104" y="1225"/>
                  </a:lnTo>
                  <a:lnTo>
                    <a:pt x="91681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724" y="357111"/>
            <a:ext cx="1428749" cy="102566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3921" y="2812160"/>
            <a:ext cx="2117090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645" marR="199390" algn="ctr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условий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</a:t>
            </a:r>
            <a:endParaRPr sz="1200">
              <a:latin typeface="Cambria"/>
              <a:cs typeface="Cambria"/>
            </a:endParaRPr>
          </a:p>
          <a:p>
            <a:pPr marL="12700" marR="6350" algn="ctr">
              <a:lnSpc>
                <a:spcPct val="100000"/>
              </a:lnSpc>
            </a:pP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компетентности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родителей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обучающихся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вопросах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 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воспитания,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в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том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числе</a:t>
            </a:r>
            <a:endParaRPr sz="1200">
              <a:latin typeface="Cambria"/>
              <a:cs typeface="Cambria"/>
            </a:endParaRPr>
          </a:p>
          <a:p>
            <a:pPr marL="29209" marR="21590" indent="567055">
              <a:lnSpc>
                <a:spcPct val="100000"/>
              </a:lnSpc>
            </a:pP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раннего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развития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возрасте</a:t>
            </a:r>
            <a:endParaRPr sz="120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трех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Cambria"/>
                <a:cs typeface="Cambria"/>
              </a:rPr>
              <a:t>лет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путем</a:t>
            </a:r>
            <a:endParaRPr sz="120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</a:pP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предоставления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услуг</a:t>
            </a:r>
            <a:endParaRPr sz="1200">
              <a:latin typeface="Cambria"/>
              <a:cs typeface="Cambria"/>
            </a:endParaRPr>
          </a:p>
          <a:p>
            <a:pPr marL="13970" marR="5080"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психолого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-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педагогической,  методической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консультативной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помощи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родителям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(законным</a:t>
            </a:r>
            <a:endParaRPr sz="1200">
              <a:latin typeface="Cambria"/>
              <a:cs typeface="Cambria"/>
            </a:endParaRPr>
          </a:p>
          <a:p>
            <a:pPr marL="78105" marR="69215" algn="ctr">
              <a:lnSpc>
                <a:spcPct val="100000"/>
              </a:lnSpc>
              <a:spcBef>
                <a:spcPts val="5"/>
              </a:spcBef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представителям)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а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также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гражданам, 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желающим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принять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воспитание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в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свои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семьи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оставшихся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без</a:t>
            </a:r>
            <a:endParaRPr sz="120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попечения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родителей</a:t>
            </a:r>
            <a:endParaRPr sz="1200"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86000" y="0"/>
            <a:ext cx="4155948" cy="6858000"/>
            <a:chOff x="2286000" y="0"/>
            <a:chExt cx="4155948" cy="6858000"/>
          </a:xfrm>
        </p:grpSpPr>
        <p:sp>
          <p:nvSpPr>
            <p:cNvPr id="8" name="object 8"/>
            <p:cNvSpPr/>
            <p:nvPr/>
          </p:nvSpPr>
          <p:spPr>
            <a:xfrm>
              <a:off x="2286000" y="0"/>
              <a:ext cx="71755" cy="6858000"/>
            </a:xfrm>
            <a:custGeom>
              <a:avLst/>
              <a:gdLst/>
              <a:ahLst/>
              <a:cxnLst/>
              <a:rect l="l" t="t" r="r" b="b"/>
              <a:pathLst>
                <a:path w="71755" h="6858000">
                  <a:moveTo>
                    <a:pt x="71374" y="0"/>
                  </a:moveTo>
                  <a:lnTo>
                    <a:pt x="0" y="6857999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3423" y="5114290"/>
              <a:ext cx="74929" cy="7099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778501" y="3091560"/>
              <a:ext cx="448945" cy="0"/>
            </a:xfrm>
            <a:custGeom>
              <a:avLst/>
              <a:gdLst/>
              <a:ahLst/>
              <a:cxnLst/>
              <a:rect l="l" t="t" r="r" b="b"/>
              <a:pathLst>
                <a:path w="448945">
                  <a:moveTo>
                    <a:pt x="448945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24527" y="2141346"/>
              <a:ext cx="1520825" cy="929005"/>
            </a:xfrm>
            <a:custGeom>
              <a:avLst/>
              <a:gdLst/>
              <a:ahLst/>
              <a:cxnLst/>
              <a:rect l="l" t="t" r="r" b="b"/>
              <a:pathLst>
                <a:path w="1520825" h="929005">
                  <a:moveTo>
                    <a:pt x="127000" y="64262"/>
                  </a:moveTo>
                  <a:lnTo>
                    <a:pt x="126822" y="63373"/>
                  </a:lnTo>
                  <a:lnTo>
                    <a:pt x="122275" y="39497"/>
                  </a:lnTo>
                  <a:lnTo>
                    <a:pt x="108902" y="19138"/>
                  </a:lnTo>
                  <a:lnTo>
                    <a:pt x="88849" y="5283"/>
                  </a:lnTo>
                  <a:lnTo>
                    <a:pt x="64135" y="0"/>
                  </a:lnTo>
                  <a:lnTo>
                    <a:pt x="39370" y="4724"/>
                  </a:lnTo>
                  <a:lnTo>
                    <a:pt x="19062" y="18097"/>
                  </a:lnTo>
                  <a:lnTo>
                    <a:pt x="5245" y="38150"/>
                  </a:lnTo>
                  <a:lnTo>
                    <a:pt x="0" y="62865"/>
                  </a:lnTo>
                  <a:lnTo>
                    <a:pt x="4711" y="87630"/>
                  </a:lnTo>
                  <a:lnTo>
                    <a:pt x="18072" y="107937"/>
                  </a:lnTo>
                  <a:lnTo>
                    <a:pt x="38087" y="121754"/>
                  </a:lnTo>
                  <a:lnTo>
                    <a:pt x="53289" y="124993"/>
                  </a:lnTo>
                  <a:lnTo>
                    <a:pt x="44450" y="928497"/>
                  </a:lnTo>
                  <a:lnTo>
                    <a:pt x="63500" y="928751"/>
                  </a:lnTo>
                  <a:lnTo>
                    <a:pt x="72326" y="127000"/>
                  </a:lnTo>
                  <a:lnTo>
                    <a:pt x="72339" y="125183"/>
                  </a:lnTo>
                  <a:lnTo>
                    <a:pt x="87566" y="122288"/>
                  </a:lnTo>
                  <a:lnTo>
                    <a:pt x="107911" y="108927"/>
                  </a:lnTo>
                  <a:lnTo>
                    <a:pt x="121742" y="88912"/>
                  </a:lnTo>
                  <a:lnTo>
                    <a:pt x="127000" y="64262"/>
                  </a:lnTo>
                  <a:close/>
                </a:path>
                <a:path w="1520825" h="929005">
                  <a:moveTo>
                    <a:pt x="1520317" y="463423"/>
                  </a:moveTo>
                  <a:lnTo>
                    <a:pt x="1515313" y="438670"/>
                  </a:lnTo>
                  <a:lnTo>
                    <a:pt x="1501711" y="418490"/>
                  </a:lnTo>
                  <a:lnTo>
                    <a:pt x="1481518" y="404901"/>
                  </a:lnTo>
                  <a:lnTo>
                    <a:pt x="1456817" y="399923"/>
                  </a:lnTo>
                  <a:lnTo>
                    <a:pt x="1432102" y="404901"/>
                  </a:lnTo>
                  <a:lnTo>
                    <a:pt x="1411922" y="418490"/>
                  </a:lnTo>
                  <a:lnTo>
                    <a:pt x="1398308" y="438670"/>
                  </a:lnTo>
                  <a:lnTo>
                    <a:pt x="1393317" y="463423"/>
                  </a:lnTo>
                  <a:lnTo>
                    <a:pt x="1398308" y="488137"/>
                  </a:lnTo>
                  <a:lnTo>
                    <a:pt x="1411922" y="508330"/>
                  </a:lnTo>
                  <a:lnTo>
                    <a:pt x="1432102" y="521931"/>
                  </a:lnTo>
                  <a:lnTo>
                    <a:pt x="1447292" y="525005"/>
                  </a:lnTo>
                  <a:lnTo>
                    <a:pt x="1447292" y="928624"/>
                  </a:lnTo>
                  <a:lnTo>
                    <a:pt x="1466342" y="928624"/>
                  </a:lnTo>
                  <a:lnTo>
                    <a:pt x="1466342" y="526923"/>
                  </a:lnTo>
                  <a:lnTo>
                    <a:pt x="1466342" y="525005"/>
                  </a:lnTo>
                  <a:lnTo>
                    <a:pt x="1481518" y="521931"/>
                  </a:lnTo>
                  <a:lnTo>
                    <a:pt x="1501711" y="508330"/>
                  </a:lnTo>
                  <a:lnTo>
                    <a:pt x="1515313" y="488137"/>
                  </a:lnTo>
                  <a:lnTo>
                    <a:pt x="1520317" y="463423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5903" y="3034919"/>
              <a:ext cx="345440" cy="7620"/>
            </a:xfrm>
            <a:custGeom>
              <a:avLst/>
              <a:gdLst/>
              <a:ahLst/>
              <a:cxnLst/>
              <a:rect l="l" t="t" r="r" b="b"/>
              <a:pathLst>
                <a:path w="345439" h="7619">
                  <a:moveTo>
                    <a:pt x="0" y="0"/>
                  </a:moveTo>
                  <a:lnTo>
                    <a:pt x="345440" y="7492"/>
                  </a:lnTo>
                </a:path>
              </a:pathLst>
            </a:custGeom>
            <a:ln w="1905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4316" y="2311906"/>
              <a:ext cx="1627632" cy="45460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27447" y="2711627"/>
              <a:ext cx="609600" cy="2912745"/>
            </a:xfrm>
            <a:custGeom>
              <a:avLst/>
              <a:gdLst/>
              <a:ahLst/>
              <a:cxnLst/>
              <a:rect l="l" t="t" r="r" b="b"/>
              <a:pathLst>
                <a:path w="609600" h="2912745">
                  <a:moveTo>
                    <a:pt x="0" y="2912745"/>
                  </a:moveTo>
                  <a:lnTo>
                    <a:pt x="609485" y="2912745"/>
                  </a:lnTo>
                  <a:lnTo>
                    <a:pt x="609485" y="0"/>
                  </a:lnTo>
                  <a:lnTo>
                    <a:pt x="0" y="0"/>
                  </a:lnTo>
                  <a:lnTo>
                    <a:pt x="0" y="2912745"/>
                  </a:lnTo>
                  <a:close/>
                </a:path>
              </a:pathLst>
            </a:custGeom>
            <a:ln w="19050">
              <a:solidFill>
                <a:srgbClr val="6FAC46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27447" y="5808941"/>
              <a:ext cx="609600" cy="788670"/>
            </a:xfrm>
            <a:custGeom>
              <a:avLst/>
              <a:gdLst/>
              <a:ahLst/>
              <a:cxnLst/>
              <a:rect l="l" t="t" r="r" b="b"/>
              <a:pathLst>
                <a:path w="609600" h="788670">
                  <a:moveTo>
                    <a:pt x="609473" y="0"/>
                  </a:moveTo>
                  <a:lnTo>
                    <a:pt x="0" y="0"/>
                  </a:lnTo>
                  <a:lnTo>
                    <a:pt x="304800" y="788416"/>
                  </a:lnTo>
                  <a:lnTo>
                    <a:pt x="60947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91911" y="6193129"/>
              <a:ext cx="280670" cy="404495"/>
            </a:xfrm>
            <a:custGeom>
              <a:avLst/>
              <a:gdLst/>
              <a:ahLst/>
              <a:cxnLst/>
              <a:rect l="l" t="t" r="r" b="b"/>
              <a:pathLst>
                <a:path w="280670" h="404495">
                  <a:moveTo>
                    <a:pt x="137160" y="0"/>
                  </a:moveTo>
                  <a:lnTo>
                    <a:pt x="0" y="43713"/>
                  </a:lnTo>
                  <a:lnTo>
                    <a:pt x="140335" y="404228"/>
                  </a:lnTo>
                  <a:lnTo>
                    <a:pt x="280542" y="43713"/>
                  </a:lnTo>
                  <a:lnTo>
                    <a:pt x="243637" y="36647"/>
                  </a:lnTo>
                  <a:lnTo>
                    <a:pt x="174065" y="7065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58332" y="5552185"/>
              <a:ext cx="157606" cy="14974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215508" y="2736342"/>
              <a:ext cx="645795" cy="2842260"/>
            </a:xfrm>
            <a:custGeom>
              <a:avLst/>
              <a:gdLst/>
              <a:ahLst/>
              <a:cxnLst/>
              <a:rect l="l" t="t" r="r" b="b"/>
              <a:pathLst>
                <a:path w="645795" h="2842260">
                  <a:moveTo>
                    <a:pt x="581405" y="0"/>
                  </a:moveTo>
                  <a:lnTo>
                    <a:pt x="67817" y="326390"/>
                  </a:lnTo>
                </a:path>
                <a:path w="645795" h="2842260">
                  <a:moveTo>
                    <a:pt x="552450" y="345313"/>
                  </a:moveTo>
                  <a:lnTo>
                    <a:pt x="373379" y="500253"/>
                  </a:lnTo>
                </a:path>
                <a:path w="645795" h="2842260">
                  <a:moveTo>
                    <a:pt x="546480" y="851662"/>
                  </a:moveTo>
                  <a:lnTo>
                    <a:pt x="373379" y="655193"/>
                  </a:lnTo>
                </a:path>
                <a:path w="645795" h="2842260">
                  <a:moveTo>
                    <a:pt x="210185" y="500253"/>
                  </a:moveTo>
                  <a:lnTo>
                    <a:pt x="11937" y="355092"/>
                  </a:lnTo>
                </a:path>
                <a:path w="645795" h="2842260">
                  <a:moveTo>
                    <a:pt x="67817" y="881761"/>
                  </a:moveTo>
                  <a:lnTo>
                    <a:pt x="252856" y="606552"/>
                  </a:lnTo>
                </a:path>
                <a:path w="645795" h="2842260">
                  <a:moveTo>
                    <a:pt x="552957" y="1270762"/>
                  </a:moveTo>
                  <a:lnTo>
                    <a:pt x="275208" y="1184910"/>
                  </a:lnTo>
                </a:path>
                <a:path w="645795" h="2842260">
                  <a:moveTo>
                    <a:pt x="80644" y="1505458"/>
                  </a:moveTo>
                  <a:lnTo>
                    <a:pt x="240918" y="1195578"/>
                  </a:lnTo>
                </a:path>
                <a:path w="645795" h="2842260">
                  <a:moveTo>
                    <a:pt x="266826" y="1175639"/>
                  </a:moveTo>
                  <a:lnTo>
                    <a:pt x="0" y="966343"/>
                  </a:lnTo>
                </a:path>
                <a:path w="645795" h="2842260">
                  <a:moveTo>
                    <a:pt x="291845" y="1142619"/>
                  </a:moveTo>
                  <a:lnTo>
                    <a:pt x="621664" y="868045"/>
                  </a:lnTo>
                </a:path>
                <a:path w="645795" h="2842260">
                  <a:moveTo>
                    <a:pt x="111378" y="1575816"/>
                  </a:moveTo>
                  <a:lnTo>
                    <a:pt x="645287" y="1369568"/>
                  </a:lnTo>
                </a:path>
                <a:path w="645795" h="2842260">
                  <a:moveTo>
                    <a:pt x="158114" y="1889633"/>
                  </a:moveTo>
                  <a:lnTo>
                    <a:pt x="34543" y="1623441"/>
                  </a:lnTo>
                </a:path>
                <a:path w="645795" h="2842260">
                  <a:moveTo>
                    <a:pt x="158114" y="2030476"/>
                  </a:moveTo>
                  <a:lnTo>
                    <a:pt x="598551" y="1750441"/>
                  </a:lnTo>
                </a:path>
                <a:path w="645795" h="2842260">
                  <a:moveTo>
                    <a:pt x="565657" y="2420112"/>
                  </a:moveTo>
                  <a:lnTo>
                    <a:pt x="310388" y="2383536"/>
                  </a:lnTo>
                </a:path>
                <a:path w="645795" h="2842260">
                  <a:moveTo>
                    <a:pt x="242824" y="2364105"/>
                  </a:moveTo>
                  <a:lnTo>
                    <a:pt x="59054" y="2831084"/>
                  </a:lnTo>
                </a:path>
                <a:path w="645795" h="2842260">
                  <a:moveTo>
                    <a:pt x="598551" y="2841879"/>
                  </a:moveTo>
                  <a:lnTo>
                    <a:pt x="298576" y="2429256"/>
                  </a:lnTo>
                </a:path>
                <a:path w="645795" h="2842260">
                  <a:moveTo>
                    <a:pt x="267715" y="2360676"/>
                  </a:moveTo>
                  <a:lnTo>
                    <a:pt x="552068" y="1806702"/>
                  </a:lnTo>
                </a:path>
              </a:pathLst>
            </a:custGeom>
            <a:ln w="19050">
              <a:solidFill>
                <a:srgbClr val="5B9BD4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06542" y="2614041"/>
              <a:ext cx="230886" cy="2190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10301" y="2604770"/>
              <a:ext cx="230759" cy="21907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39003" y="2956305"/>
              <a:ext cx="173355" cy="1647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35245" y="3038601"/>
              <a:ext cx="173481" cy="1647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53379" y="2631948"/>
              <a:ext cx="157607" cy="1497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98997" y="5471414"/>
              <a:ext cx="230886" cy="2191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91911" y="3204464"/>
              <a:ext cx="230759" cy="21920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17083" y="4212590"/>
              <a:ext cx="209803" cy="19926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43066" y="3982973"/>
              <a:ext cx="173355" cy="1647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35245" y="3593972"/>
              <a:ext cx="173481" cy="1645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21984" y="4394580"/>
              <a:ext cx="230886" cy="2190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39257" y="3472560"/>
              <a:ext cx="230758" cy="21920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58053" y="5134483"/>
              <a:ext cx="157734" cy="14973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59882" y="4818253"/>
              <a:ext cx="157606" cy="14973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342889" y="4944109"/>
              <a:ext cx="279400" cy="265430"/>
            </a:xfrm>
            <a:custGeom>
              <a:avLst/>
              <a:gdLst/>
              <a:ahLst/>
              <a:cxnLst/>
              <a:rect l="l" t="t" r="r" b="b"/>
              <a:pathLst>
                <a:path w="279400" h="265429">
                  <a:moveTo>
                    <a:pt x="139573" y="0"/>
                  </a:moveTo>
                  <a:lnTo>
                    <a:pt x="95455" y="6767"/>
                  </a:lnTo>
                  <a:lnTo>
                    <a:pt x="57140" y="25611"/>
                  </a:lnTo>
                  <a:lnTo>
                    <a:pt x="26928" y="54342"/>
                  </a:lnTo>
                  <a:lnTo>
                    <a:pt x="7115" y="90773"/>
                  </a:lnTo>
                  <a:lnTo>
                    <a:pt x="0" y="132714"/>
                  </a:lnTo>
                  <a:lnTo>
                    <a:pt x="7115" y="174594"/>
                  </a:lnTo>
                  <a:lnTo>
                    <a:pt x="26928" y="210987"/>
                  </a:lnTo>
                  <a:lnTo>
                    <a:pt x="57140" y="239699"/>
                  </a:lnTo>
                  <a:lnTo>
                    <a:pt x="95455" y="258536"/>
                  </a:lnTo>
                  <a:lnTo>
                    <a:pt x="139573" y="265302"/>
                  </a:lnTo>
                  <a:lnTo>
                    <a:pt x="183752" y="258536"/>
                  </a:lnTo>
                  <a:lnTo>
                    <a:pt x="222104" y="239699"/>
                  </a:lnTo>
                  <a:lnTo>
                    <a:pt x="252336" y="210987"/>
                  </a:lnTo>
                  <a:lnTo>
                    <a:pt x="272156" y="174594"/>
                  </a:lnTo>
                  <a:lnTo>
                    <a:pt x="279273" y="132714"/>
                  </a:lnTo>
                  <a:lnTo>
                    <a:pt x="272156" y="90773"/>
                  </a:lnTo>
                  <a:lnTo>
                    <a:pt x="252336" y="54342"/>
                  </a:lnTo>
                  <a:lnTo>
                    <a:pt x="222104" y="25611"/>
                  </a:lnTo>
                  <a:lnTo>
                    <a:pt x="183752" y="6767"/>
                  </a:lnTo>
                  <a:lnTo>
                    <a:pt x="139573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42889" y="4596765"/>
              <a:ext cx="209804" cy="19926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69814" y="3791077"/>
              <a:ext cx="230886" cy="219202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294233" y="1543050"/>
            <a:ext cx="16344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410" marR="5080" indent="-93345">
              <a:lnSpc>
                <a:spcPct val="100000"/>
              </a:lnSpc>
              <a:spcBef>
                <a:spcPts val="100"/>
              </a:spcBef>
            </a:pP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«Поддержка</a:t>
            </a: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 семей, </a:t>
            </a:r>
            <a:r>
              <a:rPr sz="1200" b="1" spc="-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114" dirty="0">
                <a:solidFill>
                  <a:srgbClr val="17375E"/>
                </a:solidFill>
                <a:latin typeface="Cambria"/>
                <a:cs typeface="Cambria"/>
              </a:rPr>
              <a:t>имеющих</a:t>
            </a:r>
            <a:r>
              <a:rPr sz="1200" b="1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45" dirty="0">
                <a:solidFill>
                  <a:srgbClr val="17375E"/>
                </a:solidFill>
                <a:latin typeface="Cambria"/>
                <a:cs typeface="Cambria"/>
              </a:rPr>
              <a:t>детей»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0057" y="2158746"/>
            <a:ext cx="1490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ноября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2459482" y="91566"/>
            <a:ext cx="6562725" cy="471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760"/>
              </a:lnSpc>
              <a:spcBef>
                <a:spcPts val="95"/>
              </a:spcBef>
            </a:pPr>
            <a:r>
              <a:rPr spc="114" dirty="0"/>
              <a:t>Комплекс</a:t>
            </a:r>
            <a:r>
              <a:rPr spc="229" dirty="0"/>
              <a:t> </a:t>
            </a:r>
            <a:r>
              <a:rPr spc="114" dirty="0"/>
              <a:t>мероприятий</a:t>
            </a:r>
            <a:r>
              <a:rPr spc="260" dirty="0"/>
              <a:t> </a:t>
            </a:r>
            <a:r>
              <a:rPr spc="100" dirty="0"/>
              <a:t>консультативно-психологической</a:t>
            </a:r>
          </a:p>
          <a:p>
            <a:pPr marL="5715" algn="ctr">
              <a:lnSpc>
                <a:spcPts val="1760"/>
              </a:lnSpc>
            </a:pPr>
            <a:r>
              <a:rPr spc="110" dirty="0"/>
              <a:t>и</a:t>
            </a:r>
            <a:r>
              <a:rPr spc="185" dirty="0"/>
              <a:t> </a:t>
            </a:r>
            <a:r>
              <a:rPr spc="90" dirty="0"/>
              <a:t>социальной</a:t>
            </a:r>
            <a:r>
              <a:rPr spc="225" dirty="0"/>
              <a:t> </a:t>
            </a:r>
            <a:r>
              <a:rPr spc="110" dirty="0"/>
              <a:t>поддержки</a:t>
            </a:r>
            <a:r>
              <a:rPr spc="235" dirty="0"/>
              <a:t> </a:t>
            </a:r>
            <a:r>
              <a:rPr spc="130" dirty="0"/>
              <a:t>семей</a:t>
            </a:r>
            <a:r>
              <a:rPr spc="210" dirty="0"/>
              <a:t> </a:t>
            </a:r>
            <a:r>
              <a:rPr spc="120" dirty="0"/>
              <a:t>воспитанников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6414744" y="903544"/>
            <a:ext cx="238343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marR="5080" indent="-4445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smtClean="0">
                <a:solidFill>
                  <a:srgbClr val="17375E"/>
                </a:solidFill>
                <a:latin typeface="Cambria"/>
                <a:cs typeface="Cambria"/>
              </a:rPr>
              <a:t>Группа кратковременного пребывания для детей с ОВЗ «Особый ребенок»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559629" y="1501991"/>
            <a:ext cx="247015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2705">
              <a:lnSpc>
                <a:spcPct val="100000"/>
              </a:lnSpc>
              <a:buChar char="-"/>
              <a:tabLst>
                <a:tab pos="102870" algn="l"/>
              </a:tabLst>
            </a:pPr>
            <a:r>
              <a:rPr sz="1000" spc="60" dirty="0" err="1" smtClean="0">
                <a:solidFill>
                  <a:srgbClr val="17375E"/>
                </a:solidFill>
                <a:latin typeface="Cambria"/>
                <a:cs typeface="Cambria"/>
              </a:rPr>
              <a:t>Организация</a:t>
            </a:r>
            <a:r>
              <a:rPr sz="1000" spc="114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000" spc="40" dirty="0" smtClean="0">
                <a:solidFill>
                  <a:srgbClr val="17375E"/>
                </a:solidFill>
                <a:latin typeface="Cambria"/>
                <a:cs typeface="Cambria"/>
              </a:rPr>
              <a:t>НОД по ОО «ХЭР» и коррекционно-развивающие занятия со специалистами (1 </a:t>
            </a:r>
            <a:r>
              <a:rPr lang="ru-RU" sz="1000" spc="40" dirty="0" err="1" smtClean="0">
                <a:solidFill>
                  <a:srgbClr val="17375E"/>
                </a:solidFill>
                <a:latin typeface="Cambria"/>
                <a:cs typeface="Cambria"/>
              </a:rPr>
              <a:t>реб</a:t>
            </a:r>
            <a:r>
              <a:rPr lang="ru-RU" sz="1000" spc="40" dirty="0" smtClean="0">
                <a:solidFill>
                  <a:srgbClr val="17375E"/>
                </a:solidFill>
                <a:latin typeface="Cambria"/>
                <a:cs typeface="Cambria"/>
              </a:rPr>
              <a:t>/2 раза в неделю)</a:t>
            </a:r>
            <a:endParaRPr sz="1000" dirty="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Оказание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консультативной</a:t>
            </a:r>
            <a:endParaRPr sz="1000" dirty="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</a:pP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помощи</a:t>
            </a:r>
            <a:r>
              <a:rPr sz="10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развитии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обучении</a:t>
            </a:r>
            <a:r>
              <a:rPr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 err="1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000" spc="40" dirty="0" smtClean="0">
                <a:solidFill>
                  <a:srgbClr val="17375E"/>
                </a:solidFill>
                <a:latin typeface="Cambria"/>
                <a:cs typeface="Cambria"/>
              </a:rPr>
              <a:t>инвалидов и детей ОВЗ</a:t>
            </a:r>
            <a:r>
              <a:rPr sz="1000" spc="12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-10" dirty="0" smtClean="0">
                <a:solidFill>
                  <a:srgbClr val="17375E"/>
                </a:solidFill>
                <a:latin typeface="Cambria"/>
                <a:cs typeface="Cambria"/>
              </a:rPr>
              <a:t>(</a:t>
            </a:r>
            <a:r>
              <a:rPr sz="1000" spc="-10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реб./</a:t>
            </a:r>
            <a:r>
              <a:rPr sz="1000" spc="60" dirty="0" smtClean="0">
                <a:solidFill>
                  <a:srgbClr val="17375E"/>
                </a:solidFill>
                <a:latin typeface="Cambria"/>
                <a:cs typeface="Cambria"/>
              </a:rPr>
              <a:t>7</a:t>
            </a:r>
            <a:r>
              <a:rPr lang="ru-RU"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 err="1" smtClean="0">
                <a:solidFill>
                  <a:srgbClr val="17375E"/>
                </a:solidFill>
                <a:latin typeface="Cambria"/>
                <a:cs typeface="Cambria"/>
              </a:rPr>
              <a:t>консультаций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)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382112" y="859867"/>
            <a:ext cx="2493164" cy="37579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243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err="1" smtClean="0">
                <a:solidFill>
                  <a:srgbClr val="17375E"/>
                </a:solidFill>
                <a:latin typeface="Cambria"/>
                <a:cs typeface="Cambria"/>
              </a:rPr>
              <a:t>Детско</a:t>
            </a:r>
            <a:r>
              <a:rPr lang="ru-RU" sz="1200" b="1" spc="75" dirty="0" smtClean="0">
                <a:solidFill>
                  <a:srgbClr val="17375E"/>
                </a:solidFill>
                <a:latin typeface="Cambria"/>
                <a:cs typeface="Cambria"/>
              </a:rPr>
              <a:t> - </a:t>
            </a:r>
            <a:r>
              <a:rPr lang="ru-RU" sz="1200" b="1" spc="75" dirty="0">
                <a:solidFill>
                  <a:srgbClr val="17375E"/>
                </a:solidFill>
                <a:latin typeface="Cambria"/>
                <a:cs typeface="Cambria"/>
              </a:rPr>
              <a:t>р</a:t>
            </a:r>
            <a:r>
              <a:rPr sz="1200" b="1" spc="75" dirty="0" err="1" smtClean="0">
                <a:solidFill>
                  <a:srgbClr val="17375E"/>
                </a:solidFill>
                <a:latin typeface="Cambria"/>
                <a:cs typeface="Cambria"/>
              </a:rPr>
              <a:t>одительский</a:t>
            </a:r>
            <a:r>
              <a:rPr sz="1200" b="1" spc="8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50" dirty="0" err="1" smtClean="0">
                <a:solidFill>
                  <a:srgbClr val="17375E"/>
                </a:solidFill>
                <a:latin typeface="Cambria"/>
                <a:cs typeface="Cambria"/>
              </a:rPr>
              <a:t>клуб</a:t>
            </a:r>
            <a:r>
              <a:rPr lang="ru-RU" sz="1200" b="1" spc="50" dirty="0" smtClean="0">
                <a:solidFill>
                  <a:srgbClr val="17375E"/>
                </a:solidFill>
                <a:latin typeface="Cambria"/>
                <a:cs typeface="Cambria"/>
              </a:rPr>
              <a:t>ы: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«Мой малыш день за днем (1 и 2 младшая группа);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«Творческая семейная гостиная» (старшая группа);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</a:t>
            </a:r>
            <a:r>
              <a:rPr lang="ru-RU" sz="1050" dirty="0" err="1" smtClean="0">
                <a:latin typeface="Cambria"/>
                <a:cs typeface="Cambria"/>
              </a:rPr>
              <a:t>СемьЯ</a:t>
            </a:r>
            <a:r>
              <a:rPr lang="ru-RU" sz="1050" dirty="0" smtClean="0">
                <a:latin typeface="Cambria"/>
                <a:cs typeface="Cambria"/>
              </a:rPr>
              <a:t>» (подготовительная группа)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«За руку с семьей» (подготовительная группа)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«Гармония» (средняя группа)</a:t>
            </a:r>
            <a:endParaRPr sz="1050" dirty="0">
              <a:latin typeface="Bodoni MT" panose="02070603080606020203" pitchFamily="18" charset="0"/>
              <a:cs typeface="Cambria"/>
            </a:endParaRP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endParaRPr lang="ru-RU" sz="1000" b="1" dirty="0">
              <a:latin typeface="Cambria"/>
              <a:cs typeface="Cambria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Конкурсы:</a:t>
            </a: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r>
              <a:rPr lang="ru-RU" sz="1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 творчества «Мама, папа, я – 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технариков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семья»</a:t>
            </a:r>
            <a:endParaRPr lang="ru-RU" sz="1000" b="1" dirty="0" smtClean="0">
              <a:latin typeface="Cambria"/>
              <a:cs typeface="Cambria"/>
            </a:endParaRP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r>
              <a:rPr lang="ru-RU" sz="1000" b="1" dirty="0" smtClean="0">
                <a:latin typeface="Cambria"/>
                <a:cs typeface="Cambria"/>
              </a:rPr>
              <a:t>Акции:</a:t>
            </a: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r>
              <a:rPr lang="ru-RU" sz="1000" b="1" dirty="0" smtClean="0">
                <a:latin typeface="Cambria"/>
                <a:cs typeface="Cambria"/>
              </a:rPr>
              <a:t>- </a:t>
            </a:r>
            <a:r>
              <a:rPr lang="ru-RU" sz="1000" dirty="0" smtClean="0">
                <a:latin typeface="Cambria"/>
                <a:cs typeface="Cambria"/>
              </a:rPr>
              <a:t>Посылка </a:t>
            </a:r>
            <a:r>
              <a:rPr lang="ru-RU" sz="1000" dirty="0" err="1">
                <a:latin typeface="Cambria"/>
                <a:cs typeface="Cambria"/>
              </a:rPr>
              <a:t>Я</a:t>
            </a:r>
            <a:r>
              <a:rPr lang="ru-RU" sz="1000" dirty="0" err="1" smtClean="0">
                <a:latin typeface="Cambria"/>
                <a:cs typeface="Cambria"/>
              </a:rPr>
              <a:t>мальскому</a:t>
            </a:r>
            <a:r>
              <a:rPr lang="ru-RU" sz="1000" dirty="0" smtClean="0">
                <a:latin typeface="Cambria"/>
                <a:cs typeface="Cambria"/>
              </a:rPr>
              <a:t> солдату;</a:t>
            </a:r>
          </a:p>
          <a:p>
            <a:pPr marL="184150" marR="5080" indent="-171450">
              <a:lnSpc>
                <a:spcPts val="1200"/>
              </a:lnSpc>
              <a:spcBef>
                <a:spcPts val="40"/>
              </a:spcBef>
              <a:buFontTx/>
              <a:buChar char="-"/>
            </a:pPr>
            <a:r>
              <a:rPr lang="ru-RU" sz="1000" dirty="0" smtClean="0">
                <a:latin typeface="Cambria"/>
                <a:cs typeface="Cambria"/>
              </a:rPr>
              <a:t>«Окна Победы»;</a:t>
            </a:r>
          </a:p>
          <a:p>
            <a:pPr marL="184150" marR="5080" indent="-171450">
              <a:lnSpc>
                <a:spcPts val="1200"/>
              </a:lnSpc>
              <a:spcBef>
                <a:spcPts val="40"/>
              </a:spcBef>
              <a:buFontTx/>
              <a:buChar char="-"/>
            </a:pPr>
            <a:r>
              <a:rPr lang="ru-RU" sz="1000" dirty="0" err="1" smtClean="0">
                <a:latin typeface="Cambria"/>
                <a:cs typeface="Cambria"/>
              </a:rPr>
              <a:t>Книжкина</a:t>
            </a:r>
            <a:r>
              <a:rPr lang="ru-RU" sz="1000" dirty="0" smtClean="0">
                <a:latin typeface="Cambria"/>
                <a:cs typeface="Cambria"/>
              </a:rPr>
              <a:t> неделя;</a:t>
            </a:r>
          </a:p>
          <a:p>
            <a:pPr marL="184150" marR="5080" indent="-171450">
              <a:lnSpc>
                <a:spcPts val="1200"/>
              </a:lnSpc>
              <a:spcBef>
                <a:spcPts val="40"/>
              </a:spcBef>
              <a:buFontTx/>
              <a:buChar char="-"/>
            </a:pPr>
            <a:r>
              <a:rPr lang="ru-RU" sz="1000" dirty="0" smtClean="0">
                <a:latin typeface="Cambria"/>
                <a:cs typeface="Cambria"/>
              </a:rPr>
              <a:t>Огород на окне;</a:t>
            </a: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r>
              <a:rPr lang="ru-RU" sz="1000" b="1" dirty="0" smtClean="0">
                <a:latin typeface="Cambria"/>
                <a:cs typeface="Cambria"/>
              </a:rPr>
              <a:t>Родительские собрания:</a:t>
            </a: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r>
              <a:rPr lang="ru-RU" sz="1000" dirty="0" smtClean="0">
                <a:latin typeface="Cambria"/>
                <a:cs typeface="Cambria"/>
              </a:rPr>
              <a:t>Интеллектуальная игра «Счастливый случай»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859045" y="1321054"/>
            <a:ext cx="1366495" cy="12689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105" marR="71120" indent="4064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5" dirty="0">
                <a:solidFill>
                  <a:srgbClr val="17375E"/>
                </a:solidFill>
                <a:latin typeface="Cambria"/>
                <a:cs typeface="Cambria"/>
              </a:rPr>
              <a:t>100</a:t>
            </a:r>
            <a:r>
              <a:rPr lang="ru-RU" sz="1000" b="1" spc="15" dirty="0" smtClean="0">
                <a:solidFill>
                  <a:srgbClr val="17375E"/>
                </a:solidFill>
                <a:latin typeface="Cambria"/>
                <a:cs typeface="Cambria"/>
              </a:rPr>
              <a:t>%</a:t>
            </a:r>
          </a:p>
          <a:p>
            <a:pPr marL="78105" marR="71120" indent="40640" algn="ctr">
              <a:lnSpc>
                <a:spcPct val="100000"/>
              </a:lnSpc>
              <a:spcBef>
                <a:spcPts val="95"/>
              </a:spcBef>
            </a:pPr>
            <a:r>
              <a:rPr lang="ru-RU" sz="1000" spc="15" dirty="0" smtClean="0">
                <a:solidFill>
                  <a:srgbClr val="17375E"/>
                </a:solidFill>
                <a:latin typeface="Cambria"/>
                <a:cs typeface="Cambria"/>
              </a:rPr>
              <a:t>родителей </a:t>
            </a:r>
            <a:r>
              <a:rPr lang="ru-RU" sz="1000" spc="15" dirty="0">
                <a:solidFill>
                  <a:srgbClr val="17375E"/>
                </a:solidFill>
                <a:latin typeface="Cambria"/>
                <a:cs typeface="Cambria"/>
              </a:rPr>
              <a:t>(законных представителей удовлетворены качеством образования МДОУ </a:t>
            </a:r>
            <a:endParaRPr lang="ru-RU" sz="1000" spc="15" dirty="0" smtClean="0">
              <a:solidFill>
                <a:srgbClr val="17375E"/>
              </a:solidFill>
              <a:latin typeface="Cambria"/>
              <a:cs typeface="Cambria"/>
            </a:endParaRPr>
          </a:p>
          <a:p>
            <a:pPr marL="78105" marR="71120" indent="40640" algn="just">
              <a:lnSpc>
                <a:spcPct val="100000"/>
              </a:lnSpc>
              <a:spcBef>
                <a:spcPts val="95"/>
              </a:spcBef>
            </a:pPr>
            <a:endParaRPr sz="1000" dirty="0">
              <a:latin typeface="Cambria"/>
              <a:cs typeface="Cambria"/>
            </a:endParaRPr>
          </a:p>
        </p:txBody>
      </p:sp>
      <p:pic>
        <p:nvPicPr>
          <p:cNvPr id="53" name="Picture 6" descr="E:\1652936406681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26" y="4745912"/>
            <a:ext cx="1951176" cy="146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C:\Users\Ирина\Desktop\фото май\IMG_20220415_18160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65" y="5007581"/>
            <a:ext cx="1984285" cy="148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E:\1652936406681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79" y="3138797"/>
            <a:ext cx="1985943" cy="148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1729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765425" y="626363"/>
            <a:ext cx="1526540" cy="1509395"/>
            <a:chOff x="2765425" y="626363"/>
            <a:chExt cx="1526540" cy="15093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4931" y="626363"/>
              <a:ext cx="1406652" cy="14066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1775" y="692657"/>
              <a:ext cx="1436242" cy="143624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71775" y="692657"/>
              <a:ext cx="1436370" cy="1436370"/>
            </a:xfrm>
            <a:custGeom>
              <a:avLst/>
              <a:gdLst/>
              <a:ahLst/>
              <a:cxnLst/>
              <a:rect l="l" t="t" r="r" b="b"/>
              <a:pathLst>
                <a:path w="1436370" h="1436370">
                  <a:moveTo>
                    <a:pt x="0" y="718184"/>
                  </a:moveTo>
                  <a:lnTo>
                    <a:pt x="1527" y="670966"/>
                  </a:lnTo>
                  <a:lnTo>
                    <a:pt x="6047" y="624563"/>
                  </a:lnTo>
                  <a:lnTo>
                    <a:pt x="13465" y="579069"/>
                  </a:lnTo>
                  <a:lnTo>
                    <a:pt x="23686" y="534580"/>
                  </a:lnTo>
                  <a:lnTo>
                    <a:pt x="36615" y="491191"/>
                  </a:lnTo>
                  <a:lnTo>
                    <a:pt x="52158" y="448995"/>
                  </a:lnTo>
                  <a:lnTo>
                    <a:pt x="70220" y="408088"/>
                  </a:lnTo>
                  <a:lnTo>
                    <a:pt x="90706" y="368563"/>
                  </a:lnTo>
                  <a:lnTo>
                    <a:pt x="113523" y="330517"/>
                  </a:lnTo>
                  <a:lnTo>
                    <a:pt x="138574" y="294043"/>
                  </a:lnTo>
                  <a:lnTo>
                    <a:pt x="165765" y="259236"/>
                  </a:lnTo>
                  <a:lnTo>
                    <a:pt x="195003" y="226191"/>
                  </a:lnTo>
                  <a:lnTo>
                    <a:pt x="226191" y="195003"/>
                  </a:lnTo>
                  <a:lnTo>
                    <a:pt x="259236" y="165765"/>
                  </a:lnTo>
                  <a:lnTo>
                    <a:pt x="294043" y="138574"/>
                  </a:lnTo>
                  <a:lnTo>
                    <a:pt x="330517" y="113523"/>
                  </a:lnTo>
                  <a:lnTo>
                    <a:pt x="368563" y="90706"/>
                  </a:lnTo>
                  <a:lnTo>
                    <a:pt x="408088" y="70220"/>
                  </a:lnTo>
                  <a:lnTo>
                    <a:pt x="448995" y="52158"/>
                  </a:lnTo>
                  <a:lnTo>
                    <a:pt x="491191" y="36615"/>
                  </a:lnTo>
                  <a:lnTo>
                    <a:pt x="534580" y="23686"/>
                  </a:lnTo>
                  <a:lnTo>
                    <a:pt x="579069" y="13465"/>
                  </a:lnTo>
                  <a:lnTo>
                    <a:pt x="624563" y="6047"/>
                  </a:lnTo>
                  <a:lnTo>
                    <a:pt x="670966" y="1527"/>
                  </a:lnTo>
                  <a:lnTo>
                    <a:pt x="718185" y="0"/>
                  </a:lnTo>
                  <a:lnTo>
                    <a:pt x="765402" y="1527"/>
                  </a:lnTo>
                  <a:lnTo>
                    <a:pt x="811804" y="6047"/>
                  </a:lnTo>
                  <a:lnTo>
                    <a:pt x="857295" y="13465"/>
                  </a:lnTo>
                  <a:lnTo>
                    <a:pt x="901780" y="23686"/>
                  </a:lnTo>
                  <a:lnTo>
                    <a:pt x="945165" y="36615"/>
                  </a:lnTo>
                  <a:lnTo>
                    <a:pt x="987356" y="52158"/>
                  </a:lnTo>
                  <a:lnTo>
                    <a:pt x="1028257" y="70220"/>
                  </a:lnTo>
                  <a:lnTo>
                    <a:pt x="1067775" y="90706"/>
                  </a:lnTo>
                  <a:lnTo>
                    <a:pt x="1105814" y="113523"/>
                  </a:lnTo>
                  <a:lnTo>
                    <a:pt x="1142281" y="138574"/>
                  </a:lnTo>
                  <a:lnTo>
                    <a:pt x="1177081" y="165765"/>
                  </a:lnTo>
                  <a:lnTo>
                    <a:pt x="1210118" y="195003"/>
                  </a:lnTo>
                  <a:lnTo>
                    <a:pt x="1241299" y="226191"/>
                  </a:lnTo>
                  <a:lnTo>
                    <a:pt x="1270529" y="259236"/>
                  </a:lnTo>
                  <a:lnTo>
                    <a:pt x="1297713" y="294043"/>
                  </a:lnTo>
                  <a:lnTo>
                    <a:pt x="1322757" y="330517"/>
                  </a:lnTo>
                  <a:lnTo>
                    <a:pt x="1345566" y="368563"/>
                  </a:lnTo>
                  <a:lnTo>
                    <a:pt x="1366046" y="408088"/>
                  </a:lnTo>
                  <a:lnTo>
                    <a:pt x="1384102" y="448995"/>
                  </a:lnTo>
                  <a:lnTo>
                    <a:pt x="1399640" y="491191"/>
                  </a:lnTo>
                  <a:lnTo>
                    <a:pt x="1412565" y="534580"/>
                  </a:lnTo>
                  <a:lnTo>
                    <a:pt x="1422782" y="579069"/>
                  </a:lnTo>
                  <a:lnTo>
                    <a:pt x="1430197" y="624563"/>
                  </a:lnTo>
                  <a:lnTo>
                    <a:pt x="1434715" y="670966"/>
                  </a:lnTo>
                  <a:lnTo>
                    <a:pt x="1436242" y="718184"/>
                  </a:lnTo>
                  <a:lnTo>
                    <a:pt x="1434715" y="765402"/>
                  </a:lnTo>
                  <a:lnTo>
                    <a:pt x="1430197" y="811804"/>
                  </a:lnTo>
                  <a:lnTo>
                    <a:pt x="1422782" y="857295"/>
                  </a:lnTo>
                  <a:lnTo>
                    <a:pt x="1412565" y="901780"/>
                  </a:lnTo>
                  <a:lnTo>
                    <a:pt x="1399640" y="945165"/>
                  </a:lnTo>
                  <a:lnTo>
                    <a:pt x="1384102" y="987356"/>
                  </a:lnTo>
                  <a:lnTo>
                    <a:pt x="1366046" y="1028257"/>
                  </a:lnTo>
                  <a:lnTo>
                    <a:pt x="1345566" y="1067775"/>
                  </a:lnTo>
                  <a:lnTo>
                    <a:pt x="1322757" y="1105814"/>
                  </a:lnTo>
                  <a:lnTo>
                    <a:pt x="1297713" y="1142281"/>
                  </a:lnTo>
                  <a:lnTo>
                    <a:pt x="1270529" y="1177081"/>
                  </a:lnTo>
                  <a:lnTo>
                    <a:pt x="1241299" y="1210118"/>
                  </a:lnTo>
                  <a:lnTo>
                    <a:pt x="1210118" y="1241299"/>
                  </a:lnTo>
                  <a:lnTo>
                    <a:pt x="1177081" y="1270529"/>
                  </a:lnTo>
                  <a:lnTo>
                    <a:pt x="1142281" y="1297713"/>
                  </a:lnTo>
                  <a:lnTo>
                    <a:pt x="1105814" y="1322757"/>
                  </a:lnTo>
                  <a:lnTo>
                    <a:pt x="1067775" y="1345566"/>
                  </a:lnTo>
                  <a:lnTo>
                    <a:pt x="1028257" y="1366046"/>
                  </a:lnTo>
                  <a:lnTo>
                    <a:pt x="987356" y="1384102"/>
                  </a:lnTo>
                  <a:lnTo>
                    <a:pt x="945165" y="1399640"/>
                  </a:lnTo>
                  <a:lnTo>
                    <a:pt x="901780" y="1412565"/>
                  </a:lnTo>
                  <a:lnTo>
                    <a:pt x="857295" y="1422782"/>
                  </a:lnTo>
                  <a:lnTo>
                    <a:pt x="811804" y="1430197"/>
                  </a:lnTo>
                  <a:lnTo>
                    <a:pt x="765402" y="1434715"/>
                  </a:lnTo>
                  <a:lnTo>
                    <a:pt x="718185" y="1436242"/>
                  </a:lnTo>
                  <a:lnTo>
                    <a:pt x="670966" y="1434715"/>
                  </a:lnTo>
                  <a:lnTo>
                    <a:pt x="624563" y="1430197"/>
                  </a:lnTo>
                  <a:lnTo>
                    <a:pt x="579069" y="1422782"/>
                  </a:lnTo>
                  <a:lnTo>
                    <a:pt x="534580" y="1412565"/>
                  </a:lnTo>
                  <a:lnTo>
                    <a:pt x="491191" y="1399640"/>
                  </a:lnTo>
                  <a:lnTo>
                    <a:pt x="448995" y="1384102"/>
                  </a:lnTo>
                  <a:lnTo>
                    <a:pt x="408088" y="1366046"/>
                  </a:lnTo>
                  <a:lnTo>
                    <a:pt x="368563" y="1345566"/>
                  </a:lnTo>
                  <a:lnTo>
                    <a:pt x="330517" y="1322757"/>
                  </a:lnTo>
                  <a:lnTo>
                    <a:pt x="294043" y="1297713"/>
                  </a:lnTo>
                  <a:lnTo>
                    <a:pt x="259236" y="1270529"/>
                  </a:lnTo>
                  <a:lnTo>
                    <a:pt x="226191" y="1241299"/>
                  </a:lnTo>
                  <a:lnTo>
                    <a:pt x="195003" y="1210118"/>
                  </a:lnTo>
                  <a:lnTo>
                    <a:pt x="165765" y="1177081"/>
                  </a:lnTo>
                  <a:lnTo>
                    <a:pt x="138574" y="1142281"/>
                  </a:lnTo>
                  <a:lnTo>
                    <a:pt x="113523" y="1105814"/>
                  </a:lnTo>
                  <a:lnTo>
                    <a:pt x="90706" y="1067775"/>
                  </a:lnTo>
                  <a:lnTo>
                    <a:pt x="70220" y="1028257"/>
                  </a:lnTo>
                  <a:lnTo>
                    <a:pt x="52158" y="987356"/>
                  </a:lnTo>
                  <a:lnTo>
                    <a:pt x="36615" y="945165"/>
                  </a:lnTo>
                  <a:lnTo>
                    <a:pt x="23686" y="901780"/>
                  </a:lnTo>
                  <a:lnTo>
                    <a:pt x="13465" y="857295"/>
                  </a:lnTo>
                  <a:lnTo>
                    <a:pt x="6047" y="811804"/>
                  </a:lnTo>
                  <a:lnTo>
                    <a:pt x="1527" y="765402"/>
                  </a:lnTo>
                  <a:lnTo>
                    <a:pt x="0" y="7181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5793" y="836675"/>
              <a:ext cx="1172971" cy="11729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131820" y="988689"/>
              <a:ext cx="669925" cy="680085"/>
            </a:xfrm>
            <a:custGeom>
              <a:avLst/>
              <a:gdLst/>
              <a:ahLst/>
              <a:cxnLst/>
              <a:rect l="l" t="t" r="r" b="b"/>
              <a:pathLst>
                <a:path w="669925" h="680085">
                  <a:moveTo>
                    <a:pt x="353149" y="0"/>
                  </a:moveTo>
                  <a:lnTo>
                    <a:pt x="343836" y="2117"/>
                  </a:lnTo>
                  <a:lnTo>
                    <a:pt x="337262" y="9306"/>
                  </a:lnTo>
                  <a:lnTo>
                    <a:pt x="334771" y="19055"/>
                  </a:lnTo>
                  <a:lnTo>
                    <a:pt x="334771" y="59441"/>
                  </a:lnTo>
                  <a:lnTo>
                    <a:pt x="284323" y="63018"/>
                  </a:lnTo>
                  <a:lnTo>
                    <a:pt x="236500" y="73343"/>
                  </a:lnTo>
                  <a:lnTo>
                    <a:pt x="191762" y="89808"/>
                  </a:lnTo>
                  <a:lnTo>
                    <a:pt x="150567" y="111806"/>
                  </a:lnTo>
                  <a:lnTo>
                    <a:pt x="113375" y="138731"/>
                  </a:lnTo>
                  <a:lnTo>
                    <a:pt x="80646" y="169973"/>
                  </a:lnTo>
                  <a:lnTo>
                    <a:pt x="52838" y="204927"/>
                  </a:lnTo>
                  <a:lnTo>
                    <a:pt x="30410" y="242984"/>
                  </a:lnTo>
                  <a:lnTo>
                    <a:pt x="13821" y="283537"/>
                  </a:lnTo>
                  <a:lnTo>
                    <a:pt x="3531" y="325979"/>
                  </a:lnTo>
                  <a:lnTo>
                    <a:pt x="0" y="369702"/>
                  </a:lnTo>
                  <a:lnTo>
                    <a:pt x="3531" y="416428"/>
                  </a:lnTo>
                  <a:lnTo>
                    <a:pt x="13821" y="460726"/>
                  </a:lnTo>
                  <a:lnTo>
                    <a:pt x="30410" y="502169"/>
                  </a:lnTo>
                  <a:lnTo>
                    <a:pt x="52838" y="540331"/>
                  </a:lnTo>
                  <a:lnTo>
                    <a:pt x="80646" y="574787"/>
                  </a:lnTo>
                  <a:lnTo>
                    <a:pt x="113375" y="605111"/>
                  </a:lnTo>
                  <a:lnTo>
                    <a:pt x="150567" y="630876"/>
                  </a:lnTo>
                  <a:lnTo>
                    <a:pt x="191762" y="651657"/>
                  </a:lnTo>
                  <a:lnTo>
                    <a:pt x="236500" y="667028"/>
                  </a:lnTo>
                  <a:lnTo>
                    <a:pt x="284323" y="676563"/>
                  </a:lnTo>
                  <a:lnTo>
                    <a:pt x="334771" y="679836"/>
                  </a:lnTo>
                  <a:lnTo>
                    <a:pt x="381928" y="676563"/>
                  </a:lnTo>
                  <a:lnTo>
                    <a:pt x="427710" y="667028"/>
                  </a:lnTo>
                  <a:lnTo>
                    <a:pt x="471461" y="651657"/>
                  </a:lnTo>
                  <a:lnTo>
                    <a:pt x="512524" y="630876"/>
                  </a:lnTo>
                  <a:lnTo>
                    <a:pt x="550242" y="605111"/>
                  </a:lnTo>
                  <a:lnTo>
                    <a:pt x="572075" y="585475"/>
                  </a:lnTo>
                  <a:lnTo>
                    <a:pt x="203707" y="585475"/>
                  </a:lnTo>
                  <a:lnTo>
                    <a:pt x="203707" y="544962"/>
                  </a:lnTo>
                  <a:lnTo>
                    <a:pt x="145542" y="544962"/>
                  </a:lnTo>
                  <a:lnTo>
                    <a:pt x="115740" y="504273"/>
                  </a:lnTo>
                  <a:lnTo>
                    <a:pt x="92773" y="462333"/>
                  </a:lnTo>
                  <a:lnTo>
                    <a:pt x="77997" y="417893"/>
                  </a:lnTo>
                  <a:lnTo>
                    <a:pt x="72771" y="369702"/>
                  </a:lnTo>
                  <a:lnTo>
                    <a:pt x="78059" y="324989"/>
                  </a:lnTo>
                  <a:lnTo>
                    <a:pt x="93241" y="282644"/>
                  </a:lnTo>
                  <a:lnTo>
                    <a:pt x="117294" y="243776"/>
                  </a:lnTo>
                  <a:lnTo>
                    <a:pt x="149193" y="209492"/>
                  </a:lnTo>
                  <a:lnTo>
                    <a:pt x="187914" y="180899"/>
                  </a:lnTo>
                  <a:lnTo>
                    <a:pt x="232433" y="159105"/>
                  </a:lnTo>
                  <a:lnTo>
                    <a:pt x="281727" y="145216"/>
                  </a:lnTo>
                  <a:lnTo>
                    <a:pt x="334771" y="140340"/>
                  </a:lnTo>
                  <a:lnTo>
                    <a:pt x="465708" y="140340"/>
                  </a:lnTo>
                  <a:lnTo>
                    <a:pt x="494792" y="113416"/>
                  </a:lnTo>
                  <a:lnTo>
                    <a:pt x="511222" y="103530"/>
                  </a:lnTo>
                  <a:lnTo>
                    <a:pt x="516699" y="94906"/>
                  </a:lnTo>
                  <a:lnTo>
                    <a:pt x="511222" y="88806"/>
                  </a:lnTo>
                  <a:lnTo>
                    <a:pt x="494792" y="86492"/>
                  </a:lnTo>
                  <a:lnTo>
                    <a:pt x="465708" y="59441"/>
                  </a:lnTo>
                  <a:lnTo>
                    <a:pt x="446387" y="49555"/>
                  </a:lnTo>
                  <a:lnTo>
                    <a:pt x="431149" y="40931"/>
                  </a:lnTo>
                  <a:lnTo>
                    <a:pt x="418649" y="34831"/>
                  </a:lnTo>
                  <a:lnTo>
                    <a:pt x="407543" y="32517"/>
                  </a:lnTo>
                  <a:lnTo>
                    <a:pt x="363855" y="5466"/>
                  </a:lnTo>
                  <a:lnTo>
                    <a:pt x="353149" y="0"/>
                  </a:lnTo>
                  <a:close/>
                </a:path>
                <a:path w="669925" h="680085">
                  <a:moveTo>
                    <a:pt x="300820" y="490987"/>
                  </a:moveTo>
                  <a:lnTo>
                    <a:pt x="218313" y="490987"/>
                  </a:lnTo>
                  <a:lnTo>
                    <a:pt x="218313" y="585475"/>
                  </a:lnTo>
                  <a:lnTo>
                    <a:pt x="436626" y="585475"/>
                  </a:lnTo>
                  <a:lnTo>
                    <a:pt x="424101" y="504449"/>
                  </a:lnTo>
                  <a:lnTo>
                    <a:pt x="305689" y="504449"/>
                  </a:lnTo>
                  <a:lnTo>
                    <a:pt x="300820" y="490987"/>
                  </a:lnTo>
                  <a:close/>
                </a:path>
                <a:path w="669925" h="680085">
                  <a:moveTo>
                    <a:pt x="497148" y="490987"/>
                  </a:moveTo>
                  <a:lnTo>
                    <a:pt x="436626" y="490987"/>
                  </a:lnTo>
                  <a:lnTo>
                    <a:pt x="436626" y="585475"/>
                  </a:lnTo>
                  <a:lnTo>
                    <a:pt x="572075" y="585475"/>
                  </a:lnTo>
                  <a:lnTo>
                    <a:pt x="583959" y="574787"/>
                  </a:lnTo>
                  <a:lnTo>
                    <a:pt x="609112" y="544962"/>
                  </a:lnTo>
                  <a:lnTo>
                    <a:pt x="509396" y="544962"/>
                  </a:lnTo>
                  <a:lnTo>
                    <a:pt x="500953" y="515020"/>
                  </a:lnTo>
                  <a:lnTo>
                    <a:pt x="497148" y="490987"/>
                  </a:lnTo>
                  <a:close/>
                </a:path>
                <a:path w="669925" h="680085">
                  <a:moveTo>
                    <a:pt x="276479" y="396626"/>
                  </a:moveTo>
                  <a:lnTo>
                    <a:pt x="218313" y="396626"/>
                  </a:lnTo>
                  <a:lnTo>
                    <a:pt x="196955" y="405042"/>
                  </a:lnTo>
                  <a:lnTo>
                    <a:pt x="178323" y="413470"/>
                  </a:lnTo>
                  <a:lnTo>
                    <a:pt x="165145" y="426970"/>
                  </a:lnTo>
                  <a:lnTo>
                    <a:pt x="160146" y="450601"/>
                  </a:lnTo>
                  <a:lnTo>
                    <a:pt x="151703" y="463434"/>
                  </a:lnTo>
                  <a:lnTo>
                    <a:pt x="147367" y="482590"/>
                  </a:lnTo>
                  <a:lnTo>
                    <a:pt x="145770" y="509341"/>
                  </a:lnTo>
                  <a:lnTo>
                    <a:pt x="145542" y="544962"/>
                  </a:lnTo>
                  <a:lnTo>
                    <a:pt x="203707" y="544962"/>
                  </a:lnTo>
                  <a:lnTo>
                    <a:pt x="203707" y="490987"/>
                  </a:lnTo>
                  <a:lnTo>
                    <a:pt x="300820" y="490987"/>
                  </a:lnTo>
                  <a:lnTo>
                    <a:pt x="291083" y="464063"/>
                  </a:lnTo>
                  <a:lnTo>
                    <a:pt x="276479" y="396626"/>
                  </a:lnTo>
                  <a:close/>
                </a:path>
                <a:path w="669925" h="680085">
                  <a:moveTo>
                    <a:pt x="669544" y="369702"/>
                  </a:moveTo>
                  <a:lnTo>
                    <a:pt x="582168" y="369702"/>
                  </a:lnTo>
                  <a:lnTo>
                    <a:pt x="576941" y="419786"/>
                  </a:lnTo>
                  <a:lnTo>
                    <a:pt x="562165" y="467381"/>
                  </a:lnTo>
                  <a:lnTo>
                    <a:pt x="539198" y="509952"/>
                  </a:lnTo>
                  <a:lnTo>
                    <a:pt x="509396" y="544962"/>
                  </a:lnTo>
                  <a:lnTo>
                    <a:pt x="609112" y="544962"/>
                  </a:lnTo>
                  <a:lnTo>
                    <a:pt x="613018" y="540331"/>
                  </a:lnTo>
                  <a:lnTo>
                    <a:pt x="636763" y="502169"/>
                  </a:lnTo>
                  <a:lnTo>
                    <a:pt x="654537" y="460726"/>
                  </a:lnTo>
                  <a:lnTo>
                    <a:pt x="665682" y="416428"/>
                  </a:lnTo>
                  <a:lnTo>
                    <a:pt x="669544" y="369702"/>
                  </a:lnTo>
                  <a:close/>
                </a:path>
                <a:path w="669925" h="680085">
                  <a:moveTo>
                    <a:pt x="334771" y="396626"/>
                  </a:moveTo>
                  <a:lnTo>
                    <a:pt x="320167" y="396626"/>
                  </a:lnTo>
                  <a:lnTo>
                    <a:pt x="320167" y="423550"/>
                  </a:lnTo>
                  <a:lnTo>
                    <a:pt x="305689" y="504449"/>
                  </a:lnTo>
                  <a:lnTo>
                    <a:pt x="349250" y="504449"/>
                  </a:lnTo>
                  <a:lnTo>
                    <a:pt x="349250" y="410088"/>
                  </a:lnTo>
                  <a:lnTo>
                    <a:pt x="334771" y="396626"/>
                  </a:lnTo>
                  <a:close/>
                </a:path>
                <a:path w="669925" h="680085">
                  <a:moveTo>
                    <a:pt x="422020" y="396626"/>
                  </a:moveTo>
                  <a:lnTo>
                    <a:pt x="392938" y="396626"/>
                  </a:lnTo>
                  <a:lnTo>
                    <a:pt x="363855" y="464063"/>
                  </a:lnTo>
                  <a:lnTo>
                    <a:pt x="349250" y="504449"/>
                  </a:lnTo>
                  <a:lnTo>
                    <a:pt x="424101" y="504449"/>
                  </a:lnTo>
                  <a:lnTo>
                    <a:pt x="422020" y="490987"/>
                  </a:lnTo>
                  <a:lnTo>
                    <a:pt x="497148" y="490987"/>
                  </a:lnTo>
                  <a:lnTo>
                    <a:pt x="496617" y="487638"/>
                  </a:lnTo>
                  <a:lnTo>
                    <a:pt x="495020" y="465327"/>
                  </a:lnTo>
                  <a:lnTo>
                    <a:pt x="494792" y="450601"/>
                  </a:lnTo>
                  <a:lnTo>
                    <a:pt x="479367" y="425076"/>
                  </a:lnTo>
                  <a:lnTo>
                    <a:pt x="458454" y="408422"/>
                  </a:lnTo>
                  <a:lnTo>
                    <a:pt x="437516" y="399363"/>
                  </a:lnTo>
                  <a:lnTo>
                    <a:pt x="422020" y="396626"/>
                  </a:lnTo>
                  <a:close/>
                </a:path>
                <a:path w="669925" h="680085">
                  <a:moveTo>
                    <a:pt x="334771" y="248290"/>
                  </a:moveTo>
                  <a:lnTo>
                    <a:pt x="302688" y="253130"/>
                  </a:lnTo>
                  <a:lnTo>
                    <a:pt x="274700" y="266817"/>
                  </a:lnTo>
                  <a:lnTo>
                    <a:pt x="254904" y="288099"/>
                  </a:lnTo>
                  <a:lnTo>
                    <a:pt x="247395" y="315727"/>
                  </a:lnTo>
                  <a:lnTo>
                    <a:pt x="254904" y="343302"/>
                  </a:lnTo>
                  <a:lnTo>
                    <a:pt x="274700" y="364591"/>
                  </a:lnTo>
                  <a:lnTo>
                    <a:pt x="302688" y="378307"/>
                  </a:lnTo>
                  <a:lnTo>
                    <a:pt x="334771" y="383164"/>
                  </a:lnTo>
                  <a:lnTo>
                    <a:pt x="364573" y="378307"/>
                  </a:lnTo>
                  <a:lnTo>
                    <a:pt x="387540" y="364591"/>
                  </a:lnTo>
                  <a:lnTo>
                    <a:pt x="402316" y="343302"/>
                  </a:lnTo>
                  <a:lnTo>
                    <a:pt x="407543" y="315727"/>
                  </a:lnTo>
                  <a:lnTo>
                    <a:pt x="402316" y="288099"/>
                  </a:lnTo>
                  <a:lnTo>
                    <a:pt x="387540" y="266817"/>
                  </a:lnTo>
                  <a:lnTo>
                    <a:pt x="364573" y="253130"/>
                  </a:lnTo>
                  <a:lnTo>
                    <a:pt x="334771" y="248290"/>
                  </a:lnTo>
                  <a:close/>
                </a:path>
                <a:path w="669925" h="680085">
                  <a:moveTo>
                    <a:pt x="465708" y="140340"/>
                  </a:moveTo>
                  <a:lnTo>
                    <a:pt x="334771" y="140340"/>
                  </a:lnTo>
                  <a:lnTo>
                    <a:pt x="334786" y="180899"/>
                  </a:lnTo>
                  <a:lnTo>
                    <a:pt x="337262" y="188636"/>
                  </a:lnTo>
                  <a:lnTo>
                    <a:pt x="343836" y="192633"/>
                  </a:lnTo>
                  <a:lnTo>
                    <a:pt x="353149" y="194105"/>
                  </a:lnTo>
                  <a:lnTo>
                    <a:pt x="363855" y="194315"/>
                  </a:lnTo>
                  <a:lnTo>
                    <a:pt x="407543" y="167391"/>
                  </a:lnTo>
                  <a:lnTo>
                    <a:pt x="418649" y="157485"/>
                  </a:lnTo>
                  <a:lnTo>
                    <a:pt x="431149" y="148818"/>
                  </a:lnTo>
                  <a:lnTo>
                    <a:pt x="446387" y="142674"/>
                  </a:lnTo>
                  <a:lnTo>
                    <a:pt x="465708" y="14034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781677" y="1921764"/>
            <a:ext cx="1526540" cy="1510030"/>
            <a:chOff x="4781677" y="1921764"/>
            <a:chExt cx="1526540" cy="15100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01184" y="1921764"/>
              <a:ext cx="1406652" cy="14081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8027" y="1988820"/>
              <a:ext cx="1436243" cy="143624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788027" y="1988820"/>
              <a:ext cx="1436370" cy="1436370"/>
            </a:xfrm>
            <a:custGeom>
              <a:avLst/>
              <a:gdLst/>
              <a:ahLst/>
              <a:cxnLst/>
              <a:rect l="l" t="t" r="r" b="b"/>
              <a:pathLst>
                <a:path w="1436370" h="1436370">
                  <a:moveTo>
                    <a:pt x="0" y="718184"/>
                  </a:moveTo>
                  <a:lnTo>
                    <a:pt x="1527" y="670966"/>
                  </a:lnTo>
                  <a:lnTo>
                    <a:pt x="6047" y="624563"/>
                  </a:lnTo>
                  <a:lnTo>
                    <a:pt x="13465" y="579069"/>
                  </a:lnTo>
                  <a:lnTo>
                    <a:pt x="23685" y="534580"/>
                  </a:lnTo>
                  <a:lnTo>
                    <a:pt x="36614" y="491191"/>
                  </a:lnTo>
                  <a:lnTo>
                    <a:pt x="52156" y="448995"/>
                  </a:lnTo>
                  <a:lnTo>
                    <a:pt x="70217" y="408088"/>
                  </a:lnTo>
                  <a:lnTo>
                    <a:pt x="90702" y="368563"/>
                  </a:lnTo>
                  <a:lnTo>
                    <a:pt x="113517" y="330517"/>
                  </a:lnTo>
                  <a:lnTo>
                    <a:pt x="138566" y="294043"/>
                  </a:lnTo>
                  <a:lnTo>
                    <a:pt x="165755" y="259236"/>
                  </a:lnTo>
                  <a:lnTo>
                    <a:pt x="194989" y="226191"/>
                  </a:lnTo>
                  <a:lnTo>
                    <a:pt x="226174" y="195003"/>
                  </a:lnTo>
                  <a:lnTo>
                    <a:pt x="259214" y="165765"/>
                  </a:lnTo>
                  <a:lnTo>
                    <a:pt x="294016" y="138574"/>
                  </a:lnTo>
                  <a:lnTo>
                    <a:pt x="330484" y="113523"/>
                  </a:lnTo>
                  <a:lnTo>
                    <a:pt x="368523" y="90706"/>
                  </a:lnTo>
                  <a:lnTo>
                    <a:pt x="408040" y="70220"/>
                  </a:lnTo>
                  <a:lnTo>
                    <a:pt x="448939" y="52158"/>
                  </a:lnTo>
                  <a:lnTo>
                    <a:pt x="491126" y="36615"/>
                  </a:lnTo>
                  <a:lnTo>
                    <a:pt x="534505" y="23686"/>
                  </a:lnTo>
                  <a:lnTo>
                    <a:pt x="578983" y="13465"/>
                  </a:lnTo>
                  <a:lnTo>
                    <a:pt x="624464" y="6047"/>
                  </a:lnTo>
                  <a:lnTo>
                    <a:pt x="670854" y="1527"/>
                  </a:lnTo>
                  <a:lnTo>
                    <a:pt x="718058" y="0"/>
                  </a:lnTo>
                  <a:lnTo>
                    <a:pt x="765276" y="1527"/>
                  </a:lnTo>
                  <a:lnTo>
                    <a:pt x="811679" y="6047"/>
                  </a:lnTo>
                  <a:lnTo>
                    <a:pt x="857173" y="13465"/>
                  </a:lnTo>
                  <a:lnTo>
                    <a:pt x="901662" y="23686"/>
                  </a:lnTo>
                  <a:lnTo>
                    <a:pt x="945051" y="36615"/>
                  </a:lnTo>
                  <a:lnTo>
                    <a:pt x="987247" y="52158"/>
                  </a:lnTo>
                  <a:lnTo>
                    <a:pt x="1028154" y="70220"/>
                  </a:lnTo>
                  <a:lnTo>
                    <a:pt x="1067679" y="90706"/>
                  </a:lnTo>
                  <a:lnTo>
                    <a:pt x="1105725" y="113523"/>
                  </a:lnTo>
                  <a:lnTo>
                    <a:pt x="1142199" y="138574"/>
                  </a:lnTo>
                  <a:lnTo>
                    <a:pt x="1177006" y="165765"/>
                  </a:lnTo>
                  <a:lnTo>
                    <a:pt x="1210051" y="195003"/>
                  </a:lnTo>
                  <a:lnTo>
                    <a:pt x="1241239" y="226191"/>
                  </a:lnTo>
                  <a:lnTo>
                    <a:pt x="1270477" y="259236"/>
                  </a:lnTo>
                  <a:lnTo>
                    <a:pt x="1297668" y="294043"/>
                  </a:lnTo>
                  <a:lnTo>
                    <a:pt x="1322719" y="330517"/>
                  </a:lnTo>
                  <a:lnTo>
                    <a:pt x="1345536" y="368563"/>
                  </a:lnTo>
                  <a:lnTo>
                    <a:pt x="1366022" y="408088"/>
                  </a:lnTo>
                  <a:lnTo>
                    <a:pt x="1384084" y="448995"/>
                  </a:lnTo>
                  <a:lnTo>
                    <a:pt x="1399627" y="491191"/>
                  </a:lnTo>
                  <a:lnTo>
                    <a:pt x="1412556" y="534580"/>
                  </a:lnTo>
                  <a:lnTo>
                    <a:pt x="1422777" y="579069"/>
                  </a:lnTo>
                  <a:lnTo>
                    <a:pt x="1430195" y="624563"/>
                  </a:lnTo>
                  <a:lnTo>
                    <a:pt x="1434715" y="670966"/>
                  </a:lnTo>
                  <a:lnTo>
                    <a:pt x="1436243" y="718184"/>
                  </a:lnTo>
                  <a:lnTo>
                    <a:pt x="1434715" y="765388"/>
                  </a:lnTo>
                  <a:lnTo>
                    <a:pt x="1430195" y="811778"/>
                  </a:lnTo>
                  <a:lnTo>
                    <a:pt x="1422777" y="857259"/>
                  </a:lnTo>
                  <a:lnTo>
                    <a:pt x="1412556" y="901737"/>
                  </a:lnTo>
                  <a:lnTo>
                    <a:pt x="1399627" y="945116"/>
                  </a:lnTo>
                  <a:lnTo>
                    <a:pt x="1384084" y="987303"/>
                  </a:lnTo>
                  <a:lnTo>
                    <a:pt x="1366022" y="1028202"/>
                  </a:lnTo>
                  <a:lnTo>
                    <a:pt x="1345536" y="1067719"/>
                  </a:lnTo>
                  <a:lnTo>
                    <a:pt x="1322719" y="1105758"/>
                  </a:lnTo>
                  <a:lnTo>
                    <a:pt x="1297668" y="1142226"/>
                  </a:lnTo>
                  <a:lnTo>
                    <a:pt x="1270477" y="1177028"/>
                  </a:lnTo>
                  <a:lnTo>
                    <a:pt x="1241239" y="1210068"/>
                  </a:lnTo>
                  <a:lnTo>
                    <a:pt x="1210051" y="1241253"/>
                  </a:lnTo>
                  <a:lnTo>
                    <a:pt x="1177006" y="1270487"/>
                  </a:lnTo>
                  <a:lnTo>
                    <a:pt x="1142199" y="1297676"/>
                  </a:lnTo>
                  <a:lnTo>
                    <a:pt x="1105725" y="1322725"/>
                  </a:lnTo>
                  <a:lnTo>
                    <a:pt x="1067679" y="1345540"/>
                  </a:lnTo>
                  <a:lnTo>
                    <a:pt x="1028154" y="1366025"/>
                  </a:lnTo>
                  <a:lnTo>
                    <a:pt x="987247" y="1384086"/>
                  </a:lnTo>
                  <a:lnTo>
                    <a:pt x="945051" y="1399628"/>
                  </a:lnTo>
                  <a:lnTo>
                    <a:pt x="901662" y="1412557"/>
                  </a:lnTo>
                  <a:lnTo>
                    <a:pt x="857173" y="1422777"/>
                  </a:lnTo>
                  <a:lnTo>
                    <a:pt x="811679" y="1430195"/>
                  </a:lnTo>
                  <a:lnTo>
                    <a:pt x="765276" y="1434715"/>
                  </a:lnTo>
                  <a:lnTo>
                    <a:pt x="718058" y="1436242"/>
                  </a:lnTo>
                  <a:lnTo>
                    <a:pt x="670854" y="1434715"/>
                  </a:lnTo>
                  <a:lnTo>
                    <a:pt x="624464" y="1430195"/>
                  </a:lnTo>
                  <a:lnTo>
                    <a:pt x="578983" y="1422777"/>
                  </a:lnTo>
                  <a:lnTo>
                    <a:pt x="534505" y="1412557"/>
                  </a:lnTo>
                  <a:lnTo>
                    <a:pt x="491126" y="1399628"/>
                  </a:lnTo>
                  <a:lnTo>
                    <a:pt x="448939" y="1384086"/>
                  </a:lnTo>
                  <a:lnTo>
                    <a:pt x="408040" y="1366025"/>
                  </a:lnTo>
                  <a:lnTo>
                    <a:pt x="368523" y="1345540"/>
                  </a:lnTo>
                  <a:lnTo>
                    <a:pt x="330484" y="1322725"/>
                  </a:lnTo>
                  <a:lnTo>
                    <a:pt x="294016" y="1297676"/>
                  </a:lnTo>
                  <a:lnTo>
                    <a:pt x="259214" y="1270487"/>
                  </a:lnTo>
                  <a:lnTo>
                    <a:pt x="226174" y="1241253"/>
                  </a:lnTo>
                  <a:lnTo>
                    <a:pt x="194989" y="1210068"/>
                  </a:lnTo>
                  <a:lnTo>
                    <a:pt x="165755" y="1177028"/>
                  </a:lnTo>
                  <a:lnTo>
                    <a:pt x="138566" y="1142226"/>
                  </a:lnTo>
                  <a:lnTo>
                    <a:pt x="113517" y="1105758"/>
                  </a:lnTo>
                  <a:lnTo>
                    <a:pt x="90702" y="1067719"/>
                  </a:lnTo>
                  <a:lnTo>
                    <a:pt x="70217" y="1028202"/>
                  </a:lnTo>
                  <a:lnTo>
                    <a:pt x="52156" y="987303"/>
                  </a:lnTo>
                  <a:lnTo>
                    <a:pt x="36614" y="945116"/>
                  </a:lnTo>
                  <a:lnTo>
                    <a:pt x="23685" y="901737"/>
                  </a:lnTo>
                  <a:lnTo>
                    <a:pt x="13465" y="857259"/>
                  </a:lnTo>
                  <a:lnTo>
                    <a:pt x="6047" y="811778"/>
                  </a:lnTo>
                  <a:lnTo>
                    <a:pt x="1527" y="765388"/>
                  </a:lnTo>
                  <a:lnTo>
                    <a:pt x="0" y="7181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19726" y="2120519"/>
              <a:ext cx="1172845" cy="11728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136261" y="2346452"/>
              <a:ext cx="739775" cy="683260"/>
            </a:xfrm>
            <a:custGeom>
              <a:avLst/>
              <a:gdLst/>
              <a:ahLst/>
              <a:cxnLst/>
              <a:rect l="l" t="t" r="r" b="b"/>
              <a:pathLst>
                <a:path w="739775" h="683260">
                  <a:moveTo>
                    <a:pt x="26035" y="212089"/>
                  </a:moveTo>
                  <a:lnTo>
                    <a:pt x="16502" y="241300"/>
                  </a:lnTo>
                  <a:lnTo>
                    <a:pt x="8159" y="273050"/>
                  </a:lnTo>
                  <a:lnTo>
                    <a:pt x="2246" y="307339"/>
                  </a:lnTo>
                  <a:lnTo>
                    <a:pt x="0" y="341630"/>
                  </a:lnTo>
                  <a:lnTo>
                    <a:pt x="3433" y="388620"/>
                  </a:lnTo>
                  <a:lnTo>
                    <a:pt x="13403" y="433070"/>
                  </a:lnTo>
                  <a:lnTo>
                    <a:pt x="29412" y="474980"/>
                  </a:lnTo>
                  <a:lnTo>
                    <a:pt x="50964" y="514350"/>
                  </a:lnTo>
                  <a:lnTo>
                    <a:pt x="77563" y="551180"/>
                  </a:lnTo>
                  <a:lnTo>
                    <a:pt x="108711" y="584200"/>
                  </a:lnTo>
                  <a:lnTo>
                    <a:pt x="143914" y="612139"/>
                  </a:lnTo>
                  <a:lnTo>
                    <a:pt x="182673" y="637539"/>
                  </a:lnTo>
                  <a:lnTo>
                    <a:pt x="224492" y="656589"/>
                  </a:lnTo>
                  <a:lnTo>
                    <a:pt x="268875" y="671830"/>
                  </a:lnTo>
                  <a:lnTo>
                    <a:pt x="315325" y="680720"/>
                  </a:lnTo>
                  <a:lnTo>
                    <a:pt x="363347" y="683260"/>
                  </a:lnTo>
                  <a:lnTo>
                    <a:pt x="414370" y="680720"/>
                  </a:lnTo>
                  <a:lnTo>
                    <a:pt x="463320" y="671830"/>
                  </a:lnTo>
                  <a:lnTo>
                    <a:pt x="509744" y="656589"/>
                  </a:lnTo>
                  <a:lnTo>
                    <a:pt x="553193" y="637539"/>
                  </a:lnTo>
                  <a:lnTo>
                    <a:pt x="573204" y="624839"/>
                  </a:lnTo>
                  <a:lnTo>
                    <a:pt x="207644" y="624839"/>
                  </a:lnTo>
                  <a:lnTo>
                    <a:pt x="207644" y="613410"/>
                  </a:lnTo>
                  <a:lnTo>
                    <a:pt x="194690" y="613410"/>
                  </a:lnTo>
                  <a:lnTo>
                    <a:pt x="194690" y="589280"/>
                  </a:lnTo>
                  <a:lnTo>
                    <a:pt x="181737" y="589280"/>
                  </a:lnTo>
                  <a:lnTo>
                    <a:pt x="181737" y="577850"/>
                  </a:lnTo>
                  <a:lnTo>
                    <a:pt x="168783" y="577850"/>
                  </a:lnTo>
                  <a:lnTo>
                    <a:pt x="168783" y="566420"/>
                  </a:lnTo>
                  <a:lnTo>
                    <a:pt x="155828" y="566420"/>
                  </a:lnTo>
                  <a:lnTo>
                    <a:pt x="155828" y="483870"/>
                  </a:lnTo>
                  <a:lnTo>
                    <a:pt x="142748" y="483870"/>
                  </a:lnTo>
                  <a:lnTo>
                    <a:pt x="142748" y="459739"/>
                  </a:lnTo>
                  <a:lnTo>
                    <a:pt x="129793" y="459739"/>
                  </a:lnTo>
                  <a:lnTo>
                    <a:pt x="129793" y="448310"/>
                  </a:lnTo>
                  <a:lnTo>
                    <a:pt x="116839" y="448310"/>
                  </a:lnTo>
                  <a:lnTo>
                    <a:pt x="116839" y="435610"/>
                  </a:lnTo>
                  <a:lnTo>
                    <a:pt x="103886" y="435610"/>
                  </a:lnTo>
                  <a:lnTo>
                    <a:pt x="103886" y="412750"/>
                  </a:lnTo>
                  <a:lnTo>
                    <a:pt x="90931" y="412750"/>
                  </a:lnTo>
                  <a:lnTo>
                    <a:pt x="90931" y="388620"/>
                  </a:lnTo>
                  <a:lnTo>
                    <a:pt x="77850" y="388620"/>
                  </a:lnTo>
                  <a:lnTo>
                    <a:pt x="77850" y="330200"/>
                  </a:lnTo>
                  <a:lnTo>
                    <a:pt x="90931" y="330200"/>
                  </a:lnTo>
                  <a:lnTo>
                    <a:pt x="90931" y="306070"/>
                  </a:lnTo>
                  <a:lnTo>
                    <a:pt x="77850" y="306070"/>
                  </a:lnTo>
                  <a:lnTo>
                    <a:pt x="77850" y="294639"/>
                  </a:lnTo>
                  <a:lnTo>
                    <a:pt x="64897" y="294639"/>
                  </a:lnTo>
                  <a:lnTo>
                    <a:pt x="64897" y="271780"/>
                  </a:lnTo>
                  <a:lnTo>
                    <a:pt x="51942" y="271780"/>
                  </a:lnTo>
                  <a:lnTo>
                    <a:pt x="51942" y="259080"/>
                  </a:lnTo>
                  <a:lnTo>
                    <a:pt x="38988" y="259080"/>
                  </a:lnTo>
                  <a:lnTo>
                    <a:pt x="38988" y="247650"/>
                  </a:lnTo>
                  <a:lnTo>
                    <a:pt x="26035" y="247650"/>
                  </a:lnTo>
                  <a:lnTo>
                    <a:pt x="26035" y="212089"/>
                  </a:lnTo>
                  <a:close/>
                </a:path>
                <a:path w="739775" h="683260">
                  <a:moveTo>
                    <a:pt x="705124" y="483870"/>
                  </a:moveTo>
                  <a:lnTo>
                    <a:pt x="674751" y="483870"/>
                  </a:lnTo>
                  <a:lnTo>
                    <a:pt x="674751" y="518160"/>
                  </a:lnTo>
                  <a:lnTo>
                    <a:pt x="648842" y="518160"/>
                  </a:lnTo>
                  <a:lnTo>
                    <a:pt x="648842" y="530860"/>
                  </a:lnTo>
                  <a:lnTo>
                    <a:pt x="635888" y="530860"/>
                  </a:lnTo>
                  <a:lnTo>
                    <a:pt x="622935" y="542289"/>
                  </a:lnTo>
                  <a:lnTo>
                    <a:pt x="233679" y="542289"/>
                  </a:lnTo>
                  <a:lnTo>
                    <a:pt x="233679" y="566420"/>
                  </a:lnTo>
                  <a:lnTo>
                    <a:pt x="207644" y="566420"/>
                  </a:lnTo>
                  <a:lnTo>
                    <a:pt x="207644" y="577850"/>
                  </a:lnTo>
                  <a:lnTo>
                    <a:pt x="220599" y="577850"/>
                  </a:lnTo>
                  <a:lnTo>
                    <a:pt x="220599" y="624839"/>
                  </a:lnTo>
                  <a:lnTo>
                    <a:pt x="573204" y="624839"/>
                  </a:lnTo>
                  <a:lnTo>
                    <a:pt x="593216" y="612139"/>
                  </a:lnTo>
                  <a:lnTo>
                    <a:pt x="629364" y="584200"/>
                  </a:lnTo>
                  <a:lnTo>
                    <a:pt x="661186" y="551180"/>
                  </a:lnTo>
                  <a:lnTo>
                    <a:pt x="688231" y="514350"/>
                  </a:lnTo>
                  <a:lnTo>
                    <a:pt x="705124" y="483870"/>
                  </a:lnTo>
                  <a:close/>
                </a:path>
                <a:path w="739775" h="683260">
                  <a:moveTo>
                    <a:pt x="596900" y="483870"/>
                  </a:moveTo>
                  <a:lnTo>
                    <a:pt x="259587" y="483870"/>
                  </a:lnTo>
                  <a:lnTo>
                    <a:pt x="259587" y="518160"/>
                  </a:lnTo>
                  <a:lnTo>
                    <a:pt x="246634" y="530860"/>
                  </a:lnTo>
                  <a:lnTo>
                    <a:pt x="246634" y="542289"/>
                  </a:lnTo>
                  <a:lnTo>
                    <a:pt x="596900" y="542289"/>
                  </a:lnTo>
                  <a:lnTo>
                    <a:pt x="596900" y="530860"/>
                  </a:lnTo>
                  <a:lnTo>
                    <a:pt x="609980" y="530860"/>
                  </a:lnTo>
                  <a:lnTo>
                    <a:pt x="609980" y="506730"/>
                  </a:lnTo>
                  <a:lnTo>
                    <a:pt x="596900" y="506730"/>
                  </a:lnTo>
                  <a:lnTo>
                    <a:pt x="596900" y="483870"/>
                  </a:lnTo>
                  <a:close/>
                </a:path>
                <a:path w="739775" h="683260">
                  <a:moveTo>
                    <a:pt x="609980" y="471170"/>
                  </a:moveTo>
                  <a:lnTo>
                    <a:pt x="285496" y="471170"/>
                  </a:lnTo>
                  <a:lnTo>
                    <a:pt x="285496" y="483870"/>
                  </a:lnTo>
                  <a:lnTo>
                    <a:pt x="609980" y="483870"/>
                  </a:lnTo>
                  <a:lnTo>
                    <a:pt x="609980" y="471170"/>
                  </a:lnTo>
                  <a:close/>
                </a:path>
                <a:path w="739775" h="683260">
                  <a:moveTo>
                    <a:pt x="700786" y="459739"/>
                  </a:moveTo>
                  <a:lnTo>
                    <a:pt x="687831" y="459739"/>
                  </a:lnTo>
                  <a:lnTo>
                    <a:pt x="687831" y="483870"/>
                  </a:lnTo>
                  <a:lnTo>
                    <a:pt x="700786" y="483870"/>
                  </a:lnTo>
                  <a:lnTo>
                    <a:pt x="700786" y="459739"/>
                  </a:lnTo>
                  <a:close/>
                </a:path>
                <a:path w="739775" h="683260">
                  <a:moveTo>
                    <a:pt x="713739" y="465402"/>
                  </a:moveTo>
                  <a:lnTo>
                    <a:pt x="710051" y="474980"/>
                  </a:lnTo>
                  <a:lnTo>
                    <a:pt x="705124" y="483870"/>
                  </a:lnTo>
                  <a:lnTo>
                    <a:pt x="713739" y="483870"/>
                  </a:lnTo>
                  <a:lnTo>
                    <a:pt x="713739" y="465402"/>
                  </a:lnTo>
                  <a:close/>
                </a:path>
                <a:path w="739775" h="683260">
                  <a:moveTo>
                    <a:pt x="622935" y="377189"/>
                  </a:moveTo>
                  <a:lnTo>
                    <a:pt x="337438" y="377189"/>
                  </a:lnTo>
                  <a:lnTo>
                    <a:pt x="337438" y="401320"/>
                  </a:lnTo>
                  <a:lnTo>
                    <a:pt x="324485" y="412750"/>
                  </a:lnTo>
                  <a:lnTo>
                    <a:pt x="324485" y="424180"/>
                  </a:lnTo>
                  <a:lnTo>
                    <a:pt x="311530" y="424180"/>
                  </a:lnTo>
                  <a:lnTo>
                    <a:pt x="311530" y="459739"/>
                  </a:lnTo>
                  <a:lnTo>
                    <a:pt x="298450" y="459739"/>
                  </a:lnTo>
                  <a:lnTo>
                    <a:pt x="298450" y="471170"/>
                  </a:lnTo>
                  <a:lnTo>
                    <a:pt x="596900" y="471170"/>
                  </a:lnTo>
                  <a:lnTo>
                    <a:pt x="596900" y="435610"/>
                  </a:lnTo>
                  <a:lnTo>
                    <a:pt x="609980" y="435610"/>
                  </a:lnTo>
                  <a:lnTo>
                    <a:pt x="609980" y="412750"/>
                  </a:lnTo>
                  <a:lnTo>
                    <a:pt x="622935" y="412750"/>
                  </a:lnTo>
                  <a:lnTo>
                    <a:pt x="622935" y="377189"/>
                  </a:lnTo>
                  <a:close/>
                </a:path>
                <a:path w="739775" h="683260">
                  <a:moveTo>
                    <a:pt x="720323" y="448310"/>
                  </a:moveTo>
                  <a:lnTo>
                    <a:pt x="713739" y="448310"/>
                  </a:lnTo>
                  <a:lnTo>
                    <a:pt x="713739" y="465402"/>
                  </a:lnTo>
                  <a:lnTo>
                    <a:pt x="720323" y="448310"/>
                  </a:lnTo>
                  <a:close/>
                </a:path>
                <a:path w="739775" h="683260">
                  <a:moveTo>
                    <a:pt x="713739" y="435610"/>
                  </a:moveTo>
                  <a:lnTo>
                    <a:pt x="700786" y="435610"/>
                  </a:lnTo>
                  <a:lnTo>
                    <a:pt x="700786" y="448310"/>
                  </a:lnTo>
                  <a:lnTo>
                    <a:pt x="713739" y="448310"/>
                  </a:lnTo>
                  <a:lnTo>
                    <a:pt x="713739" y="435610"/>
                  </a:lnTo>
                  <a:close/>
                </a:path>
                <a:path w="739775" h="683260">
                  <a:moveTo>
                    <a:pt x="726693" y="435610"/>
                  </a:moveTo>
                  <a:lnTo>
                    <a:pt x="725215" y="435610"/>
                  </a:lnTo>
                  <a:lnTo>
                    <a:pt x="720323" y="448310"/>
                  </a:lnTo>
                  <a:lnTo>
                    <a:pt x="726693" y="448310"/>
                  </a:lnTo>
                  <a:lnTo>
                    <a:pt x="726693" y="435610"/>
                  </a:lnTo>
                  <a:close/>
                </a:path>
                <a:path w="739775" h="683260">
                  <a:moveTo>
                    <a:pt x="736932" y="306070"/>
                  </a:moveTo>
                  <a:lnTo>
                    <a:pt x="726693" y="306070"/>
                  </a:lnTo>
                  <a:lnTo>
                    <a:pt x="726693" y="401320"/>
                  </a:lnTo>
                  <a:lnTo>
                    <a:pt x="713739" y="401320"/>
                  </a:lnTo>
                  <a:lnTo>
                    <a:pt x="713739" y="435610"/>
                  </a:lnTo>
                  <a:lnTo>
                    <a:pt x="725215" y="435610"/>
                  </a:lnTo>
                  <a:lnTo>
                    <a:pt x="726193" y="433070"/>
                  </a:lnTo>
                  <a:lnTo>
                    <a:pt x="736209" y="388620"/>
                  </a:lnTo>
                  <a:lnTo>
                    <a:pt x="739648" y="341630"/>
                  </a:lnTo>
                  <a:lnTo>
                    <a:pt x="737421" y="308610"/>
                  </a:lnTo>
                  <a:lnTo>
                    <a:pt x="736932" y="306070"/>
                  </a:lnTo>
                  <a:close/>
                </a:path>
                <a:path w="739775" h="683260">
                  <a:moveTo>
                    <a:pt x="609980" y="353060"/>
                  </a:moveTo>
                  <a:lnTo>
                    <a:pt x="298450" y="353060"/>
                  </a:lnTo>
                  <a:lnTo>
                    <a:pt x="298450" y="365760"/>
                  </a:lnTo>
                  <a:lnTo>
                    <a:pt x="324485" y="365760"/>
                  </a:lnTo>
                  <a:lnTo>
                    <a:pt x="324485" y="377189"/>
                  </a:lnTo>
                  <a:lnTo>
                    <a:pt x="609980" y="377189"/>
                  </a:lnTo>
                  <a:lnTo>
                    <a:pt x="609980" y="353060"/>
                  </a:lnTo>
                  <a:close/>
                </a:path>
                <a:path w="739775" h="683260">
                  <a:moveTo>
                    <a:pt x="246634" y="341630"/>
                  </a:moveTo>
                  <a:lnTo>
                    <a:pt x="233679" y="341630"/>
                  </a:lnTo>
                  <a:lnTo>
                    <a:pt x="233679" y="353060"/>
                  </a:lnTo>
                  <a:lnTo>
                    <a:pt x="246634" y="353060"/>
                  </a:lnTo>
                  <a:lnTo>
                    <a:pt x="246634" y="341630"/>
                  </a:lnTo>
                  <a:close/>
                </a:path>
                <a:path w="739775" h="683260">
                  <a:moveTo>
                    <a:pt x="596900" y="330200"/>
                  </a:moveTo>
                  <a:lnTo>
                    <a:pt x="246634" y="330200"/>
                  </a:lnTo>
                  <a:lnTo>
                    <a:pt x="246634" y="341630"/>
                  </a:lnTo>
                  <a:lnTo>
                    <a:pt x="259587" y="341630"/>
                  </a:lnTo>
                  <a:lnTo>
                    <a:pt x="259587" y="353060"/>
                  </a:lnTo>
                  <a:lnTo>
                    <a:pt x="596900" y="353060"/>
                  </a:lnTo>
                  <a:lnTo>
                    <a:pt x="596900" y="330200"/>
                  </a:lnTo>
                  <a:close/>
                </a:path>
                <a:path w="739775" h="683260">
                  <a:moveTo>
                    <a:pt x="596900" y="318770"/>
                  </a:moveTo>
                  <a:lnTo>
                    <a:pt x="233679" y="318770"/>
                  </a:lnTo>
                  <a:lnTo>
                    <a:pt x="233679" y="330200"/>
                  </a:lnTo>
                  <a:lnTo>
                    <a:pt x="609980" y="330200"/>
                  </a:lnTo>
                  <a:lnTo>
                    <a:pt x="596900" y="318770"/>
                  </a:lnTo>
                  <a:close/>
                </a:path>
                <a:path w="739775" h="683260">
                  <a:moveTo>
                    <a:pt x="493140" y="306070"/>
                  </a:moveTo>
                  <a:lnTo>
                    <a:pt x="220599" y="306070"/>
                  </a:lnTo>
                  <a:lnTo>
                    <a:pt x="220599" y="318770"/>
                  </a:lnTo>
                  <a:lnTo>
                    <a:pt x="493140" y="318770"/>
                  </a:lnTo>
                  <a:lnTo>
                    <a:pt x="493140" y="306070"/>
                  </a:lnTo>
                  <a:close/>
                </a:path>
                <a:path w="739775" h="683260">
                  <a:moveTo>
                    <a:pt x="583946" y="306070"/>
                  </a:moveTo>
                  <a:lnTo>
                    <a:pt x="545084" y="306070"/>
                  </a:lnTo>
                  <a:lnTo>
                    <a:pt x="545084" y="318770"/>
                  </a:lnTo>
                  <a:lnTo>
                    <a:pt x="583946" y="318770"/>
                  </a:lnTo>
                  <a:lnTo>
                    <a:pt x="583946" y="306070"/>
                  </a:lnTo>
                  <a:close/>
                </a:path>
                <a:path w="739775" h="683260">
                  <a:moveTo>
                    <a:pt x="480187" y="294639"/>
                  </a:moveTo>
                  <a:lnTo>
                    <a:pt x="194690" y="294639"/>
                  </a:lnTo>
                  <a:lnTo>
                    <a:pt x="194690" y="306070"/>
                  </a:lnTo>
                  <a:lnTo>
                    <a:pt x="480187" y="306070"/>
                  </a:lnTo>
                  <a:lnTo>
                    <a:pt x="480187" y="294639"/>
                  </a:lnTo>
                  <a:close/>
                </a:path>
                <a:path w="739775" h="683260">
                  <a:moveTo>
                    <a:pt x="739648" y="283210"/>
                  </a:moveTo>
                  <a:lnTo>
                    <a:pt x="732530" y="283210"/>
                  </a:lnTo>
                  <a:lnTo>
                    <a:pt x="736932" y="306070"/>
                  </a:lnTo>
                  <a:lnTo>
                    <a:pt x="739648" y="306070"/>
                  </a:lnTo>
                  <a:lnTo>
                    <a:pt x="739648" y="283210"/>
                  </a:lnTo>
                  <a:close/>
                </a:path>
                <a:path w="739775" h="683260">
                  <a:moveTo>
                    <a:pt x="441198" y="247650"/>
                  </a:moveTo>
                  <a:lnTo>
                    <a:pt x="77850" y="247650"/>
                  </a:lnTo>
                  <a:lnTo>
                    <a:pt x="77850" y="283210"/>
                  </a:lnTo>
                  <a:lnTo>
                    <a:pt x="90931" y="283210"/>
                  </a:lnTo>
                  <a:lnTo>
                    <a:pt x="90931" y="294639"/>
                  </a:lnTo>
                  <a:lnTo>
                    <a:pt x="103886" y="294639"/>
                  </a:lnTo>
                  <a:lnTo>
                    <a:pt x="103886" y="283210"/>
                  </a:lnTo>
                  <a:lnTo>
                    <a:pt x="116839" y="271780"/>
                  </a:lnTo>
                  <a:lnTo>
                    <a:pt x="454278" y="271780"/>
                  </a:lnTo>
                  <a:lnTo>
                    <a:pt x="454278" y="259080"/>
                  </a:lnTo>
                  <a:lnTo>
                    <a:pt x="441198" y="259080"/>
                  </a:lnTo>
                  <a:lnTo>
                    <a:pt x="441198" y="247650"/>
                  </a:lnTo>
                  <a:close/>
                </a:path>
                <a:path w="739775" h="683260">
                  <a:moveTo>
                    <a:pt x="467233" y="271780"/>
                  </a:moveTo>
                  <a:lnTo>
                    <a:pt x="142748" y="271780"/>
                  </a:lnTo>
                  <a:lnTo>
                    <a:pt x="142748" y="283210"/>
                  </a:lnTo>
                  <a:lnTo>
                    <a:pt x="181737" y="283210"/>
                  </a:lnTo>
                  <a:lnTo>
                    <a:pt x="181737" y="294639"/>
                  </a:lnTo>
                  <a:lnTo>
                    <a:pt x="467233" y="294639"/>
                  </a:lnTo>
                  <a:lnTo>
                    <a:pt x="467233" y="271780"/>
                  </a:lnTo>
                  <a:close/>
                </a:path>
                <a:path w="739775" h="683260">
                  <a:moveTo>
                    <a:pt x="725893" y="259080"/>
                  </a:moveTo>
                  <a:lnTo>
                    <a:pt x="713739" y="259080"/>
                  </a:lnTo>
                  <a:lnTo>
                    <a:pt x="726693" y="271780"/>
                  </a:lnTo>
                  <a:lnTo>
                    <a:pt x="726693" y="283210"/>
                  </a:lnTo>
                  <a:lnTo>
                    <a:pt x="732530" y="283210"/>
                  </a:lnTo>
                  <a:lnTo>
                    <a:pt x="731551" y="278130"/>
                  </a:lnTo>
                  <a:lnTo>
                    <a:pt x="725893" y="259080"/>
                  </a:lnTo>
                  <a:close/>
                </a:path>
                <a:path w="739775" h="683260">
                  <a:moveTo>
                    <a:pt x="721786" y="246077"/>
                  </a:moveTo>
                  <a:lnTo>
                    <a:pt x="723253" y="250189"/>
                  </a:lnTo>
                  <a:lnTo>
                    <a:pt x="725893" y="259080"/>
                  </a:lnTo>
                  <a:lnTo>
                    <a:pt x="726693" y="259080"/>
                  </a:lnTo>
                  <a:lnTo>
                    <a:pt x="724669" y="250189"/>
                  </a:lnTo>
                  <a:lnTo>
                    <a:pt x="721786" y="246077"/>
                  </a:lnTo>
                  <a:close/>
                </a:path>
                <a:path w="739775" h="683260">
                  <a:moveTo>
                    <a:pt x="454278" y="236220"/>
                  </a:moveTo>
                  <a:lnTo>
                    <a:pt x="64897" y="236220"/>
                  </a:lnTo>
                  <a:lnTo>
                    <a:pt x="64897" y="247650"/>
                  </a:lnTo>
                  <a:lnTo>
                    <a:pt x="454278" y="247650"/>
                  </a:lnTo>
                  <a:lnTo>
                    <a:pt x="454278" y="236220"/>
                  </a:lnTo>
                  <a:close/>
                </a:path>
                <a:path w="739775" h="683260">
                  <a:moveTo>
                    <a:pt x="713739" y="236220"/>
                  </a:moveTo>
                  <a:lnTo>
                    <a:pt x="700786" y="236220"/>
                  </a:lnTo>
                  <a:lnTo>
                    <a:pt x="700786" y="247650"/>
                  </a:lnTo>
                  <a:lnTo>
                    <a:pt x="713739" y="247650"/>
                  </a:lnTo>
                  <a:lnTo>
                    <a:pt x="713739" y="236220"/>
                  </a:lnTo>
                  <a:close/>
                </a:path>
                <a:path w="739775" h="683260">
                  <a:moveTo>
                    <a:pt x="713739" y="223520"/>
                  </a:moveTo>
                  <a:lnTo>
                    <a:pt x="713739" y="236220"/>
                  </a:lnTo>
                  <a:lnTo>
                    <a:pt x="715764" y="237489"/>
                  </a:lnTo>
                  <a:lnTo>
                    <a:pt x="721786" y="246077"/>
                  </a:lnTo>
                  <a:lnTo>
                    <a:pt x="713739" y="223520"/>
                  </a:lnTo>
                  <a:close/>
                </a:path>
                <a:path w="739775" h="683260">
                  <a:moveTo>
                    <a:pt x="441198" y="212089"/>
                  </a:moveTo>
                  <a:lnTo>
                    <a:pt x="77850" y="212089"/>
                  </a:lnTo>
                  <a:lnTo>
                    <a:pt x="77850" y="236220"/>
                  </a:lnTo>
                  <a:lnTo>
                    <a:pt x="441198" y="236220"/>
                  </a:lnTo>
                  <a:lnTo>
                    <a:pt x="441198" y="212089"/>
                  </a:lnTo>
                  <a:close/>
                </a:path>
                <a:path w="739775" h="683260">
                  <a:moveTo>
                    <a:pt x="441198" y="200660"/>
                  </a:moveTo>
                  <a:lnTo>
                    <a:pt x="51942" y="200660"/>
                  </a:lnTo>
                  <a:lnTo>
                    <a:pt x="51942" y="223520"/>
                  </a:lnTo>
                  <a:lnTo>
                    <a:pt x="64897" y="223520"/>
                  </a:lnTo>
                  <a:lnTo>
                    <a:pt x="64897" y="212089"/>
                  </a:lnTo>
                  <a:lnTo>
                    <a:pt x="441198" y="212089"/>
                  </a:lnTo>
                  <a:lnTo>
                    <a:pt x="441198" y="200660"/>
                  </a:lnTo>
                  <a:close/>
                </a:path>
                <a:path w="739775" h="683260">
                  <a:moveTo>
                    <a:pt x="687831" y="200660"/>
                  </a:moveTo>
                  <a:lnTo>
                    <a:pt x="674751" y="200660"/>
                  </a:lnTo>
                  <a:lnTo>
                    <a:pt x="687831" y="212089"/>
                  </a:lnTo>
                  <a:lnTo>
                    <a:pt x="687831" y="200660"/>
                  </a:lnTo>
                  <a:close/>
                </a:path>
                <a:path w="739775" h="683260">
                  <a:moveTo>
                    <a:pt x="103886" y="176530"/>
                  </a:moveTo>
                  <a:lnTo>
                    <a:pt x="77850" y="176530"/>
                  </a:lnTo>
                  <a:lnTo>
                    <a:pt x="64897" y="189230"/>
                  </a:lnTo>
                  <a:lnTo>
                    <a:pt x="64897" y="200660"/>
                  </a:lnTo>
                  <a:lnTo>
                    <a:pt x="103886" y="200660"/>
                  </a:lnTo>
                  <a:lnTo>
                    <a:pt x="103886" y="176530"/>
                  </a:lnTo>
                  <a:close/>
                </a:path>
                <a:path w="739775" h="683260">
                  <a:moveTo>
                    <a:pt x="480187" y="153670"/>
                  </a:moveTo>
                  <a:lnTo>
                    <a:pt x="129793" y="153670"/>
                  </a:lnTo>
                  <a:lnTo>
                    <a:pt x="129793" y="165100"/>
                  </a:lnTo>
                  <a:lnTo>
                    <a:pt x="116839" y="165100"/>
                  </a:lnTo>
                  <a:lnTo>
                    <a:pt x="116839" y="200660"/>
                  </a:lnTo>
                  <a:lnTo>
                    <a:pt x="454278" y="200660"/>
                  </a:lnTo>
                  <a:lnTo>
                    <a:pt x="454278" y="176530"/>
                  </a:lnTo>
                  <a:lnTo>
                    <a:pt x="480187" y="176530"/>
                  </a:lnTo>
                  <a:lnTo>
                    <a:pt x="480187" y="153670"/>
                  </a:lnTo>
                  <a:close/>
                </a:path>
                <a:path w="739775" h="683260">
                  <a:moveTo>
                    <a:pt x="674751" y="176530"/>
                  </a:moveTo>
                  <a:lnTo>
                    <a:pt x="661797" y="176530"/>
                  </a:lnTo>
                  <a:lnTo>
                    <a:pt x="661797" y="189230"/>
                  </a:lnTo>
                  <a:lnTo>
                    <a:pt x="674751" y="189230"/>
                  </a:lnTo>
                  <a:lnTo>
                    <a:pt x="674751" y="176530"/>
                  </a:lnTo>
                  <a:close/>
                </a:path>
                <a:path w="739775" h="683260">
                  <a:moveTo>
                    <a:pt x="622935" y="153670"/>
                  </a:moveTo>
                  <a:lnTo>
                    <a:pt x="596900" y="153670"/>
                  </a:lnTo>
                  <a:lnTo>
                    <a:pt x="596900" y="165100"/>
                  </a:lnTo>
                  <a:lnTo>
                    <a:pt x="622935" y="165100"/>
                  </a:lnTo>
                  <a:lnTo>
                    <a:pt x="622935" y="153670"/>
                  </a:lnTo>
                  <a:close/>
                </a:path>
                <a:path w="739775" h="683260">
                  <a:moveTo>
                    <a:pt x="648842" y="140970"/>
                  </a:moveTo>
                  <a:lnTo>
                    <a:pt x="570991" y="140970"/>
                  </a:lnTo>
                  <a:lnTo>
                    <a:pt x="570991" y="153670"/>
                  </a:lnTo>
                  <a:lnTo>
                    <a:pt x="622935" y="153670"/>
                  </a:lnTo>
                  <a:lnTo>
                    <a:pt x="622935" y="165100"/>
                  </a:lnTo>
                  <a:lnTo>
                    <a:pt x="648842" y="165100"/>
                  </a:lnTo>
                  <a:lnTo>
                    <a:pt x="648842" y="140970"/>
                  </a:lnTo>
                  <a:close/>
                </a:path>
                <a:path w="739775" h="683260">
                  <a:moveTo>
                    <a:pt x="558038" y="129539"/>
                  </a:moveTo>
                  <a:lnTo>
                    <a:pt x="155828" y="129539"/>
                  </a:lnTo>
                  <a:lnTo>
                    <a:pt x="155828" y="153670"/>
                  </a:lnTo>
                  <a:lnTo>
                    <a:pt x="493140" y="153670"/>
                  </a:lnTo>
                  <a:lnTo>
                    <a:pt x="493140" y="140970"/>
                  </a:lnTo>
                  <a:lnTo>
                    <a:pt x="558038" y="140970"/>
                  </a:lnTo>
                  <a:lnTo>
                    <a:pt x="558038" y="129539"/>
                  </a:lnTo>
                  <a:close/>
                </a:path>
                <a:path w="739775" h="683260">
                  <a:moveTo>
                    <a:pt x="558038" y="118110"/>
                  </a:moveTo>
                  <a:lnTo>
                    <a:pt x="168783" y="118110"/>
                  </a:lnTo>
                  <a:lnTo>
                    <a:pt x="168783" y="129539"/>
                  </a:lnTo>
                  <a:lnTo>
                    <a:pt x="558038" y="129539"/>
                  </a:lnTo>
                  <a:lnTo>
                    <a:pt x="558038" y="140970"/>
                  </a:lnTo>
                  <a:lnTo>
                    <a:pt x="570991" y="140970"/>
                  </a:lnTo>
                  <a:lnTo>
                    <a:pt x="570991" y="129539"/>
                  </a:lnTo>
                  <a:lnTo>
                    <a:pt x="558038" y="118110"/>
                  </a:lnTo>
                  <a:close/>
                </a:path>
                <a:path w="739775" h="683260">
                  <a:moveTo>
                    <a:pt x="622935" y="129539"/>
                  </a:moveTo>
                  <a:lnTo>
                    <a:pt x="583946" y="129539"/>
                  </a:lnTo>
                  <a:lnTo>
                    <a:pt x="583946" y="140970"/>
                  </a:lnTo>
                  <a:lnTo>
                    <a:pt x="622935" y="140970"/>
                  </a:lnTo>
                  <a:lnTo>
                    <a:pt x="622935" y="129539"/>
                  </a:lnTo>
                  <a:close/>
                </a:path>
                <a:path w="739775" h="683260">
                  <a:moveTo>
                    <a:pt x="609980" y="118110"/>
                  </a:moveTo>
                  <a:lnTo>
                    <a:pt x="596900" y="118110"/>
                  </a:lnTo>
                  <a:lnTo>
                    <a:pt x="596900" y="129539"/>
                  </a:lnTo>
                  <a:lnTo>
                    <a:pt x="609980" y="129539"/>
                  </a:lnTo>
                  <a:lnTo>
                    <a:pt x="609980" y="118110"/>
                  </a:lnTo>
                  <a:close/>
                </a:path>
                <a:path w="739775" h="683260">
                  <a:moveTo>
                    <a:pt x="506094" y="93980"/>
                  </a:moveTo>
                  <a:lnTo>
                    <a:pt x="207644" y="93980"/>
                  </a:lnTo>
                  <a:lnTo>
                    <a:pt x="207644" y="106680"/>
                  </a:lnTo>
                  <a:lnTo>
                    <a:pt x="194690" y="106680"/>
                  </a:lnTo>
                  <a:lnTo>
                    <a:pt x="194690" y="118110"/>
                  </a:lnTo>
                  <a:lnTo>
                    <a:pt x="506094" y="118110"/>
                  </a:lnTo>
                  <a:lnTo>
                    <a:pt x="506094" y="93980"/>
                  </a:lnTo>
                  <a:close/>
                </a:path>
                <a:path w="739775" h="683260">
                  <a:moveTo>
                    <a:pt x="545084" y="106680"/>
                  </a:moveTo>
                  <a:lnTo>
                    <a:pt x="532129" y="106680"/>
                  </a:lnTo>
                  <a:lnTo>
                    <a:pt x="532129" y="118110"/>
                  </a:lnTo>
                  <a:lnTo>
                    <a:pt x="545084" y="118110"/>
                  </a:lnTo>
                  <a:lnTo>
                    <a:pt x="545084" y="106680"/>
                  </a:lnTo>
                  <a:close/>
                </a:path>
                <a:path w="739775" h="683260">
                  <a:moveTo>
                    <a:pt x="609980" y="93980"/>
                  </a:moveTo>
                  <a:lnTo>
                    <a:pt x="596900" y="93980"/>
                  </a:lnTo>
                  <a:lnTo>
                    <a:pt x="596900" y="106680"/>
                  </a:lnTo>
                  <a:lnTo>
                    <a:pt x="609980" y="118110"/>
                  </a:lnTo>
                  <a:lnTo>
                    <a:pt x="622935" y="118110"/>
                  </a:lnTo>
                  <a:lnTo>
                    <a:pt x="622935" y="106680"/>
                  </a:lnTo>
                  <a:lnTo>
                    <a:pt x="609980" y="106680"/>
                  </a:lnTo>
                  <a:lnTo>
                    <a:pt x="609980" y="93980"/>
                  </a:lnTo>
                  <a:close/>
                </a:path>
                <a:path w="739775" h="683260">
                  <a:moveTo>
                    <a:pt x="493140" y="71120"/>
                  </a:moveTo>
                  <a:lnTo>
                    <a:pt x="246634" y="71120"/>
                  </a:lnTo>
                  <a:lnTo>
                    <a:pt x="246634" y="82550"/>
                  </a:lnTo>
                  <a:lnTo>
                    <a:pt x="220599" y="82550"/>
                  </a:lnTo>
                  <a:lnTo>
                    <a:pt x="220599" y="93980"/>
                  </a:lnTo>
                  <a:lnTo>
                    <a:pt x="493140" y="93980"/>
                  </a:lnTo>
                  <a:lnTo>
                    <a:pt x="493140" y="71120"/>
                  </a:lnTo>
                  <a:close/>
                </a:path>
                <a:path w="739775" h="683260">
                  <a:moveTo>
                    <a:pt x="207644" y="59689"/>
                  </a:moveTo>
                  <a:lnTo>
                    <a:pt x="194690" y="59689"/>
                  </a:lnTo>
                  <a:lnTo>
                    <a:pt x="194690" y="71120"/>
                  </a:lnTo>
                  <a:lnTo>
                    <a:pt x="207644" y="71120"/>
                  </a:lnTo>
                  <a:lnTo>
                    <a:pt x="207644" y="59689"/>
                  </a:lnTo>
                  <a:close/>
                </a:path>
                <a:path w="739775" h="683260">
                  <a:moveTo>
                    <a:pt x="519049" y="59689"/>
                  </a:moveTo>
                  <a:lnTo>
                    <a:pt x="272541" y="59689"/>
                  </a:lnTo>
                  <a:lnTo>
                    <a:pt x="272541" y="71120"/>
                  </a:lnTo>
                  <a:lnTo>
                    <a:pt x="519049" y="71120"/>
                  </a:lnTo>
                  <a:lnTo>
                    <a:pt x="519049" y="59689"/>
                  </a:lnTo>
                  <a:close/>
                </a:path>
                <a:path w="739775" h="683260">
                  <a:moveTo>
                    <a:pt x="220599" y="46989"/>
                  </a:moveTo>
                  <a:lnTo>
                    <a:pt x="207644" y="46989"/>
                  </a:lnTo>
                  <a:lnTo>
                    <a:pt x="207644" y="59689"/>
                  </a:lnTo>
                  <a:lnTo>
                    <a:pt x="220599" y="59689"/>
                  </a:lnTo>
                  <a:lnTo>
                    <a:pt x="220599" y="46989"/>
                  </a:lnTo>
                  <a:close/>
                </a:path>
                <a:path w="739775" h="683260">
                  <a:moveTo>
                    <a:pt x="467233" y="24130"/>
                  </a:moveTo>
                  <a:lnTo>
                    <a:pt x="363347" y="24130"/>
                  </a:lnTo>
                  <a:lnTo>
                    <a:pt x="363347" y="35560"/>
                  </a:lnTo>
                  <a:lnTo>
                    <a:pt x="337438" y="35560"/>
                  </a:lnTo>
                  <a:lnTo>
                    <a:pt x="337438" y="46989"/>
                  </a:lnTo>
                  <a:lnTo>
                    <a:pt x="259587" y="46989"/>
                  </a:lnTo>
                  <a:lnTo>
                    <a:pt x="259587" y="59689"/>
                  </a:lnTo>
                  <a:lnTo>
                    <a:pt x="480187" y="59689"/>
                  </a:lnTo>
                  <a:lnTo>
                    <a:pt x="467233" y="46989"/>
                  </a:lnTo>
                  <a:lnTo>
                    <a:pt x="467233" y="24130"/>
                  </a:lnTo>
                  <a:close/>
                </a:path>
                <a:path w="739775" h="683260">
                  <a:moveTo>
                    <a:pt x="311530" y="11430"/>
                  </a:moveTo>
                  <a:lnTo>
                    <a:pt x="292026" y="13970"/>
                  </a:lnTo>
                  <a:lnTo>
                    <a:pt x="253112" y="21589"/>
                  </a:lnTo>
                  <a:lnTo>
                    <a:pt x="233679" y="24130"/>
                  </a:lnTo>
                  <a:lnTo>
                    <a:pt x="233679" y="35560"/>
                  </a:lnTo>
                  <a:lnTo>
                    <a:pt x="220599" y="35560"/>
                  </a:lnTo>
                  <a:lnTo>
                    <a:pt x="220599" y="46989"/>
                  </a:lnTo>
                  <a:lnTo>
                    <a:pt x="311530" y="46989"/>
                  </a:lnTo>
                  <a:lnTo>
                    <a:pt x="311530" y="11430"/>
                  </a:lnTo>
                  <a:close/>
                </a:path>
                <a:path w="739775" h="683260">
                  <a:moveTo>
                    <a:pt x="389381" y="0"/>
                  </a:moveTo>
                  <a:lnTo>
                    <a:pt x="389381" y="11430"/>
                  </a:lnTo>
                  <a:lnTo>
                    <a:pt x="376300" y="11430"/>
                  </a:lnTo>
                  <a:lnTo>
                    <a:pt x="376300" y="24130"/>
                  </a:lnTo>
                  <a:lnTo>
                    <a:pt x="493140" y="24130"/>
                  </a:lnTo>
                  <a:lnTo>
                    <a:pt x="493140" y="46989"/>
                  </a:lnTo>
                  <a:lnTo>
                    <a:pt x="506094" y="46989"/>
                  </a:lnTo>
                  <a:lnTo>
                    <a:pt x="506094" y="35560"/>
                  </a:lnTo>
                  <a:lnTo>
                    <a:pt x="519049" y="35560"/>
                  </a:lnTo>
                  <a:lnTo>
                    <a:pt x="487858" y="21589"/>
                  </a:lnTo>
                  <a:lnTo>
                    <a:pt x="454215" y="12700"/>
                  </a:lnTo>
                  <a:lnTo>
                    <a:pt x="420572" y="7620"/>
                  </a:lnTo>
                  <a:lnTo>
                    <a:pt x="389381" y="0"/>
                  </a:lnTo>
                  <a:close/>
                </a:path>
                <a:path w="739775" h="683260">
                  <a:moveTo>
                    <a:pt x="532129" y="35560"/>
                  </a:moveTo>
                  <a:lnTo>
                    <a:pt x="519049" y="35560"/>
                  </a:lnTo>
                  <a:lnTo>
                    <a:pt x="519049" y="46989"/>
                  </a:lnTo>
                  <a:lnTo>
                    <a:pt x="532129" y="46989"/>
                  </a:lnTo>
                  <a:lnTo>
                    <a:pt x="532129" y="3556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446009" y="50292"/>
            <a:ext cx="1527810" cy="1509395"/>
            <a:chOff x="7446009" y="50292"/>
            <a:chExt cx="1527810" cy="150939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5135" y="50292"/>
              <a:ext cx="1408176" cy="14066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52359" y="116585"/>
              <a:ext cx="1436243" cy="143624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452359" y="116585"/>
              <a:ext cx="1436370" cy="1436370"/>
            </a:xfrm>
            <a:custGeom>
              <a:avLst/>
              <a:gdLst/>
              <a:ahLst/>
              <a:cxnLst/>
              <a:rect l="l" t="t" r="r" b="b"/>
              <a:pathLst>
                <a:path w="1436370" h="1436370">
                  <a:moveTo>
                    <a:pt x="0" y="718185"/>
                  </a:moveTo>
                  <a:lnTo>
                    <a:pt x="1527" y="670966"/>
                  </a:lnTo>
                  <a:lnTo>
                    <a:pt x="6045" y="624563"/>
                  </a:lnTo>
                  <a:lnTo>
                    <a:pt x="13460" y="579069"/>
                  </a:lnTo>
                  <a:lnTo>
                    <a:pt x="23677" y="534580"/>
                  </a:lnTo>
                  <a:lnTo>
                    <a:pt x="36602" y="491191"/>
                  </a:lnTo>
                  <a:lnTo>
                    <a:pt x="52140" y="448995"/>
                  </a:lnTo>
                  <a:lnTo>
                    <a:pt x="70196" y="408088"/>
                  </a:lnTo>
                  <a:lnTo>
                    <a:pt x="90676" y="368563"/>
                  </a:lnTo>
                  <a:lnTo>
                    <a:pt x="113485" y="330517"/>
                  </a:lnTo>
                  <a:lnTo>
                    <a:pt x="138529" y="294043"/>
                  </a:lnTo>
                  <a:lnTo>
                    <a:pt x="165713" y="259236"/>
                  </a:lnTo>
                  <a:lnTo>
                    <a:pt x="194943" y="226191"/>
                  </a:lnTo>
                  <a:lnTo>
                    <a:pt x="226124" y="195003"/>
                  </a:lnTo>
                  <a:lnTo>
                    <a:pt x="259161" y="165765"/>
                  </a:lnTo>
                  <a:lnTo>
                    <a:pt x="293961" y="138574"/>
                  </a:lnTo>
                  <a:lnTo>
                    <a:pt x="330428" y="113523"/>
                  </a:lnTo>
                  <a:lnTo>
                    <a:pt x="368467" y="90706"/>
                  </a:lnTo>
                  <a:lnTo>
                    <a:pt x="407985" y="70220"/>
                  </a:lnTo>
                  <a:lnTo>
                    <a:pt x="448886" y="52158"/>
                  </a:lnTo>
                  <a:lnTo>
                    <a:pt x="491077" y="36615"/>
                  </a:lnTo>
                  <a:lnTo>
                    <a:pt x="534462" y="23686"/>
                  </a:lnTo>
                  <a:lnTo>
                    <a:pt x="578947" y="13465"/>
                  </a:lnTo>
                  <a:lnTo>
                    <a:pt x="624438" y="6047"/>
                  </a:lnTo>
                  <a:lnTo>
                    <a:pt x="670840" y="1527"/>
                  </a:lnTo>
                  <a:lnTo>
                    <a:pt x="718058" y="0"/>
                  </a:lnTo>
                  <a:lnTo>
                    <a:pt x="765276" y="1527"/>
                  </a:lnTo>
                  <a:lnTo>
                    <a:pt x="811679" y="6047"/>
                  </a:lnTo>
                  <a:lnTo>
                    <a:pt x="857173" y="13465"/>
                  </a:lnTo>
                  <a:lnTo>
                    <a:pt x="901662" y="23686"/>
                  </a:lnTo>
                  <a:lnTo>
                    <a:pt x="945051" y="36615"/>
                  </a:lnTo>
                  <a:lnTo>
                    <a:pt x="987247" y="52158"/>
                  </a:lnTo>
                  <a:lnTo>
                    <a:pt x="1028154" y="70220"/>
                  </a:lnTo>
                  <a:lnTo>
                    <a:pt x="1067679" y="90706"/>
                  </a:lnTo>
                  <a:lnTo>
                    <a:pt x="1105725" y="113523"/>
                  </a:lnTo>
                  <a:lnTo>
                    <a:pt x="1142199" y="138574"/>
                  </a:lnTo>
                  <a:lnTo>
                    <a:pt x="1177006" y="165765"/>
                  </a:lnTo>
                  <a:lnTo>
                    <a:pt x="1210051" y="195003"/>
                  </a:lnTo>
                  <a:lnTo>
                    <a:pt x="1241239" y="226191"/>
                  </a:lnTo>
                  <a:lnTo>
                    <a:pt x="1270477" y="259236"/>
                  </a:lnTo>
                  <a:lnTo>
                    <a:pt x="1297668" y="294043"/>
                  </a:lnTo>
                  <a:lnTo>
                    <a:pt x="1322719" y="330517"/>
                  </a:lnTo>
                  <a:lnTo>
                    <a:pt x="1345536" y="368563"/>
                  </a:lnTo>
                  <a:lnTo>
                    <a:pt x="1366022" y="408088"/>
                  </a:lnTo>
                  <a:lnTo>
                    <a:pt x="1384084" y="448995"/>
                  </a:lnTo>
                  <a:lnTo>
                    <a:pt x="1399627" y="491191"/>
                  </a:lnTo>
                  <a:lnTo>
                    <a:pt x="1412556" y="534580"/>
                  </a:lnTo>
                  <a:lnTo>
                    <a:pt x="1422777" y="579069"/>
                  </a:lnTo>
                  <a:lnTo>
                    <a:pt x="1430195" y="624563"/>
                  </a:lnTo>
                  <a:lnTo>
                    <a:pt x="1434715" y="670966"/>
                  </a:lnTo>
                  <a:lnTo>
                    <a:pt x="1436243" y="718185"/>
                  </a:lnTo>
                  <a:lnTo>
                    <a:pt x="1434715" y="765402"/>
                  </a:lnTo>
                  <a:lnTo>
                    <a:pt x="1430195" y="811804"/>
                  </a:lnTo>
                  <a:lnTo>
                    <a:pt x="1422777" y="857295"/>
                  </a:lnTo>
                  <a:lnTo>
                    <a:pt x="1412556" y="901780"/>
                  </a:lnTo>
                  <a:lnTo>
                    <a:pt x="1399627" y="945165"/>
                  </a:lnTo>
                  <a:lnTo>
                    <a:pt x="1384084" y="987356"/>
                  </a:lnTo>
                  <a:lnTo>
                    <a:pt x="1366022" y="1028257"/>
                  </a:lnTo>
                  <a:lnTo>
                    <a:pt x="1345536" y="1067775"/>
                  </a:lnTo>
                  <a:lnTo>
                    <a:pt x="1322719" y="1105814"/>
                  </a:lnTo>
                  <a:lnTo>
                    <a:pt x="1297668" y="1142281"/>
                  </a:lnTo>
                  <a:lnTo>
                    <a:pt x="1270477" y="1177081"/>
                  </a:lnTo>
                  <a:lnTo>
                    <a:pt x="1241239" y="1210118"/>
                  </a:lnTo>
                  <a:lnTo>
                    <a:pt x="1210051" y="1241299"/>
                  </a:lnTo>
                  <a:lnTo>
                    <a:pt x="1177006" y="1270529"/>
                  </a:lnTo>
                  <a:lnTo>
                    <a:pt x="1142199" y="1297713"/>
                  </a:lnTo>
                  <a:lnTo>
                    <a:pt x="1105725" y="1322757"/>
                  </a:lnTo>
                  <a:lnTo>
                    <a:pt x="1067679" y="1345566"/>
                  </a:lnTo>
                  <a:lnTo>
                    <a:pt x="1028154" y="1366046"/>
                  </a:lnTo>
                  <a:lnTo>
                    <a:pt x="987247" y="1384102"/>
                  </a:lnTo>
                  <a:lnTo>
                    <a:pt x="945051" y="1399640"/>
                  </a:lnTo>
                  <a:lnTo>
                    <a:pt x="901662" y="1412565"/>
                  </a:lnTo>
                  <a:lnTo>
                    <a:pt x="857173" y="1422782"/>
                  </a:lnTo>
                  <a:lnTo>
                    <a:pt x="811679" y="1430197"/>
                  </a:lnTo>
                  <a:lnTo>
                    <a:pt x="765276" y="1434715"/>
                  </a:lnTo>
                  <a:lnTo>
                    <a:pt x="718058" y="1436243"/>
                  </a:lnTo>
                  <a:lnTo>
                    <a:pt x="670840" y="1434715"/>
                  </a:lnTo>
                  <a:lnTo>
                    <a:pt x="624438" y="1430197"/>
                  </a:lnTo>
                  <a:lnTo>
                    <a:pt x="578947" y="1422782"/>
                  </a:lnTo>
                  <a:lnTo>
                    <a:pt x="534462" y="1412565"/>
                  </a:lnTo>
                  <a:lnTo>
                    <a:pt x="491077" y="1399640"/>
                  </a:lnTo>
                  <a:lnTo>
                    <a:pt x="448886" y="1384102"/>
                  </a:lnTo>
                  <a:lnTo>
                    <a:pt x="407985" y="1366046"/>
                  </a:lnTo>
                  <a:lnTo>
                    <a:pt x="368467" y="1345566"/>
                  </a:lnTo>
                  <a:lnTo>
                    <a:pt x="330428" y="1322757"/>
                  </a:lnTo>
                  <a:lnTo>
                    <a:pt x="293961" y="1297713"/>
                  </a:lnTo>
                  <a:lnTo>
                    <a:pt x="259161" y="1270529"/>
                  </a:lnTo>
                  <a:lnTo>
                    <a:pt x="226124" y="1241299"/>
                  </a:lnTo>
                  <a:lnTo>
                    <a:pt x="194943" y="1210118"/>
                  </a:lnTo>
                  <a:lnTo>
                    <a:pt x="165713" y="1177081"/>
                  </a:lnTo>
                  <a:lnTo>
                    <a:pt x="138529" y="1142281"/>
                  </a:lnTo>
                  <a:lnTo>
                    <a:pt x="113485" y="1105814"/>
                  </a:lnTo>
                  <a:lnTo>
                    <a:pt x="90676" y="1067775"/>
                  </a:lnTo>
                  <a:lnTo>
                    <a:pt x="70196" y="1028257"/>
                  </a:lnTo>
                  <a:lnTo>
                    <a:pt x="52140" y="987356"/>
                  </a:lnTo>
                  <a:lnTo>
                    <a:pt x="36602" y="945165"/>
                  </a:lnTo>
                  <a:lnTo>
                    <a:pt x="23677" y="901780"/>
                  </a:lnTo>
                  <a:lnTo>
                    <a:pt x="13460" y="857295"/>
                  </a:lnTo>
                  <a:lnTo>
                    <a:pt x="6045" y="811804"/>
                  </a:lnTo>
                  <a:lnTo>
                    <a:pt x="1527" y="765402"/>
                  </a:lnTo>
                  <a:lnTo>
                    <a:pt x="0" y="7181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96377" y="260603"/>
              <a:ext cx="1172972" cy="11729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668386" y="404621"/>
              <a:ext cx="802005" cy="645795"/>
            </a:xfrm>
            <a:custGeom>
              <a:avLst/>
              <a:gdLst/>
              <a:ahLst/>
              <a:cxnLst/>
              <a:rect l="l" t="t" r="r" b="b"/>
              <a:pathLst>
                <a:path w="802004" h="645794">
                  <a:moveTo>
                    <a:pt x="400812" y="561848"/>
                  </a:moveTo>
                  <a:lnTo>
                    <a:pt x="129286" y="561848"/>
                  </a:lnTo>
                  <a:lnTo>
                    <a:pt x="150921" y="577516"/>
                  </a:lnTo>
                  <a:lnTo>
                    <a:pt x="176164" y="588708"/>
                  </a:lnTo>
                  <a:lnTo>
                    <a:pt x="203813" y="595423"/>
                  </a:lnTo>
                  <a:lnTo>
                    <a:pt x="232664" y="597662"/>
                  </a:lnTo>
                  <a:lnTo>
                    <a:pt x="232664" y="645540"/>
                  </a:lnTo>
                  <a:lnTo>
                    <a:pt x="297434" y="645540"/>
                  </a:lnTo>
                  <a:lnTo>
                    <a:pt x="297434" y="597662"/>
                  </a:lnTo>
                  <a:lnTo>
                    <a:pt x="324481" y="595423"/>
                  </a:lnTo>
                  <a:lnTo>
                    <a:pt x="349123" y="588708"/>
                  </a:lnTo>
                  <a:lnTo>
                    <a:pt x="373764" y="577516"/>
                  </a:lnTo>
                  <a:lnTo>
                    <a:pt x="400812" y="561848"/>
                  </a:lnTo>
                  <a:close/>
                </a:path>
                <a:path w="802004" h="645794">
                  <a:moveTo>
                    <a:pt x="90424" y="203200"/>
                  </a:moveTo>
                  <a:lnTo>
                    <a:pt x="51689" y="239140"/>
                  </a:lnTo>
                  <a:lnTo>
                    <a:pt x="90424" y="274954"/>
                  </a:lnTo>
                  <a:lnTo>
                    <a:pt x="73495" y="300023"/>
                  </a:lnTo>
                  <a:lnTo>
                    <a:pt x="61388" y="322818"/>
                  </a:lnTo>
                  <a:lnTo>
                    <a:pt x="54115" y="345588"/>
                  </a:lnTo>
                  <a:lnTo>
                    <a:pt x="51689" y="370586"/>
                  </a:lnTo>
                  <a:lnTo>
                    <a:pt x="0" y="370586"/>
                  </a:lnTo>
                  <a:lnTo>
                    <a:pt x="0" y="430402"/>
                  </a:lnTo>
                  <a:lnTo>
                    <a:pt x="51689" y="430402"/>
                  </a:lnTo>
                  <a:lnTo>
                    <a:pt x="54115" y="455400"/>
                  </a:lnTo>
                  <a:lnTo>
                    <a:pt x="61388" y="478170"/>
                  </a:lnTo>
                  <a:lnTo>
                    <a:pt x="73508" y="500985"/>
                  </a:lnTo>
                  <a:lnTo>
                    <a:pt x="90424" y="526033"/>
                  </a:lnTo>
                  <a:lnTo>
                    <a:pt x="51689" y="549910"/>
                  </a:lnTo>
                  <a:lnTo>
                    <a:pt x="90424" y="597662"/>
                  </a:lnTo>
                  <a:lnTo>
                    <a:pt x="129286" y="561848"/>
                  </a:lnTo>
                  <a:lnTo>
                    <a:pt x="465486" y="561848"/>
                  </a:lnTo>
                  <a:lnTo>
                    <a:pt x="478409" y="549910"/>
                  </a:lnTo>
                  <a:lnTo>
                    <a:pt x="258572" y="549910"/>
                  </a:lnTo>
                  <a:lnTo>
                    <a:pt x="212634" y="541777"/>
                  </a:lnTo>
                  <a:lnTo>
                    <a:pt x="170421" y="519295"/>
                  </a:lnTo>
                  <a:lnTo>
                    <a:pt x="135658" y="485335"/>
                  </a:lnTo>
                  <a:lnTo>
                    <a:pt x="112068" y="442766"/>
                  </a:lnTo>
                  <a:lnTo>
                    <a:pt x="103378" y="394462"/>
                  </a:lnTo>
                  <a:lnTo>
                    <a:pt x="112068" y="352045"/>
                  </a:lnTo>
                  <a:lnTo>
                    <a:pt x="135658" y="313047"/>
                  </a:lnTo>
                  <a:lnTo>
                    <a:pt x="170421" y="280920"/>
                  </a:lnTo>
                  <a:lnTo>
                    <a:pt x="212634" y="259114"/>
                  </a:lnTo>
                  <a:lnTo>
                    <a:pt x="258572" y="251078"/>
                  </a:lnTo>
                  <a:lnTo>
                    <a:pt x="465497" y="251078"/>
                  </a:lnTo>
                  <a:lnTo>
                    <a:pt x="478409" y="239140"/>
                  </a:lnTo>
                  <a:lnTo>
                    <a:pt x="129286" y="239140"/>
                  </a:lnTo>
                  <a:lnTo>
                    <a:pt x="90424" y="203200"/>
                  </a:lnTo>
                  <a:close/>
                </a:path>
                <a:path w="802004" h="645794">
                  <a:moveTo>
                    <a:pt x="465486" y="561848"/>
                  </a:moveTo>
                  <a:lnTo>
                    <a:pt x="400812" y="561848"/>
                  </a:lnTo>
                  <a:lnTo>
                    <a:pt x="413766" y="573786"/>
                  </a:lnTo>
                  <a:lnTo>
                    <a:pt x="426720" y="597662"/>
                  </a:lnTo>
                  <a:lnTo>
                    <a:pt x="465486" y="561848"/>
                  </a:lnTo>
                  <a:close/>
                </a:path>
                <a:path w="802004" h="645794">
                  <a:moveTo>
                    <a:pt x="724154" y="561848"/>
                  </a:moveTo>
                  <a:lnTo>
                    <a:pt x="594741" y="561848"/>
                  </a:lnTo>
                  <a:lnTo>
                    <a:pt x="606480" y="563713"/>
                  </a:lnTo>
                  <a:lnTo>
                    <a:pt x="634817" y="571920"/>
                  </a:lnTo>
                  <a:lnTo>
                    <a:pt x="646557" y="573786"/>
                  </a:lnTo>
                  <a:lnTo>
                    <a:pt x="646557" y="597662"/>
                  </a:lnTo>
                  <a:lnTo>
                    <a:pt x="672338" y="597662"/>
                  </a:lnTo>
                  <a:lnTo>
                    <a:pt x="672338" y="573786"/>
                  </a:lnTo>
                  <a:lnTo>
                    <a:pt x="689542" y="571920"/>
                  </a:lnTo>
                  <a:lnTo>
                    <a:pt x="703103" y="567817"/>
                  </a:lnTo>
                  <a:lnTo>
                    <a:pt x="714236" y="563713"/>
                  </a:lnTo>
                  <a:lnTo>
                    <a:pt x="724154" y="561848"/>
                  </a:lnTo>
                  <a:close/>
                </a:path>
                <a:path w="802004" h="645794">
                  <a:moveTo>
                    <a:pt x="581914" y="382524"/>
                  </a:moveTo>
                  <a:lnTo>
                    <a:pt x="556006" y="394462"/>
                  </a:lnTo>
                  <a:lnTo>
                    <a:pt x="568960" y="418464"/>
                  </a:lnTo>
                  <a:lnTo>
                    <a:pt x="561470" y="427605"/>
                  </a:lnTo>
                  <a:lnTo>
                    <a:pt x="557625" y="437864"/>
                  </a:lnTo>
                  <a:lnTo>
                    <a:pt x="556208" y="450361"/>
                  </a:lnTo>
                  <a:lnTo>
                    <a:pt x="556006" y="466216"/>
                  </a:lnTo>
                  <a:lnTo>
                    <a:pt x="530098" y="466216"/>
                  </a:lnTo>
                  <a:lnTo>
                    <a:pt x="530098" y="490092"/>
                  </a:lnTo>
                  <a:lnTo>
                    <a:pt x="556006" y="490092"/>
                  </a:lnTo>
                  <a:lnTo>
                    <a:pt x="556208" y="500985"/>
                  </a:lnTo>
                  <a:lnTo>
                    <a:pt x="557629" y="514095"/>
                  </a:lnTo>
                  <a:lnTo>
                    <a:pt x="561470" y="527151"/>
                  </a:lnTo>
                  <a:lnTo>
                    <a:pt x="568960" y="537972"/>
                  </a:lnTo>
                  <a:lnTo>
                    <a:pt x="556006" y="549910"/>
                  </a:lnTo>
                  <a:lnTo>
                    <a:pt x="581914" y="573786"/>
                  </a:lnTo>
                  <a:lnTo>
                    <a:pt x="594741" y="561848"/>
                  </a:lnTo>
                  <a:lnTo>
                    <a:pt x="756412" y="561848"/>
                  </a:lnTo>
                  <a:lnTo>
                    <a:pt x="762889" y="549910"/>
                  </a:lnTo>
                  <a:lnTo>
                    <a:pt x="659511" y="549910"/>
                  </a:lnTo>
                  <a:lnTo>
                    <a:pt x="630991" y="543752"/>
                  </a:lnTo>
                  <a:lnTo>
                    <a:pt x="606139" y="527510"/>
                  </a:lnTo>
                  <a:lnTo>
                    <a:pt x="588573" y="504529"/>
                  </a:lnTo>
                  <a:lnTo>
                    <a:pt x="581914" y="478154"/>
                  </a:lnTo>
                  <a:lnTo>
                    <a:pt x="588573" y="446817"/>
                  </a:lnTo>
                  <a:lnTo>
                    <a:pt x="606139" y="424434"/>
                  </a:lnTo>
                  <a:lnTo>
                    <a:pt x="630991" y="411003"/>
                  </a:lnTo>
                  <a:lnTo>
                    <a:pt x="659511" y="406526"/>
                  </a:lnTo>
                  <a:lnTo>
                    <a:pt x="756377" y="406526"/>
                  </a:lnTo>
                  <a:lnTo>
                    <a:pt x="762889" y="394462"/>
                  </a:lnTo>
                  <a:lnTo>
                    <a:pt x="594741" y="394462"/>
                  </a:lnTo>
                  <a:lnTo>
                    <a:pt x="581914" y="382524"/>
                  </a:lnTo>
                  <a:close/>
                </a:path>
                <a:path w="802004" h="645794">
                  <a:moveTo>
                    <a:pt x="756412" y="561848"/>
                  </a:moveTo>
                  <a:lnTo>
                    <a:pt x="724154" y="561848"/>
                  </a:lnTo>
                  <a:lnTo>
                    <a:pt x="749935" y="573786"/>
                  </a:lnTo>
                  <a:lnTo>
                    <a:pt x="756412" y="561848"/>
                  </a:lnTo>
                  <a:close/>
                </a:path>
                <a:path w="802004" h="645794">
                  <a:moveTo>
                    <a:pt x="465497" y="251078"/>
                  </a:moveTo>
                  <a:lnTo>
                    <a:pt x="258572" y="251078"/>
                  </a:lnTo>
                  <a:lnTo>
                    <a:pt x="311913" y="257609"/>
                  </a:lnTo>
                  <a:lnTo>
                    <a:pt x="355552" y="276463"/>
                  </a:lnTo>
                  <a:lnTo>
                    <a:pt x="389499" y="306532"/>
                  </a:lnTo>
                  <a:lnTo>
                    <a:pt x="413766" y="346710"/>
                  </a:lnTo>
                  <a:lnTo>
                    <a:pt x="415790" y="357528"/>
                  </a:lnTo>
                  <a:lnTo>
                    <a:pt x="424695" y="383643"/>
                  </a:lnTo>
                  <a:lnTo>
                    <a:pt x="426720" y="394462"/>
                  </a:lnTo>
                  <a:lnTo>
                    <a:pt x="424695" y="412255"/>
                  </a:lnTo>
                  <a:lnTo>
                    <a:pt x="420243" y="428894"/>
                  </a:lnTo>
                  <a:lnTo>
                    <a:pt x="415790" y="443271"/>
                  </a:lnTo>
                  <a:lnTo>
                    <a:pt x="413766" y="454278"/>
                  </a:lnTo>
                  <a:lnTo>
                    <a:pt x="389499" y="494456"/>
                  </a:lnTo>
                  <a:lnTo>
                    <a:pt x="355552" y="524525"/>
                  </a:lnTo>
                  <a:lnTo>
                    <a:pt x="311913" y="543379"/>
                  </a:lnTo>
                  <a:lnTo>
                    <a:pt x="258572" y="549910"/>
                  </a:lnTo>
                  <a:lnTo>
                    <a:pt x="478409" y="549910"/>
                  </a:lnTo>
                  <a:lnTo>
                    <a:pt x="439674" y="514095"/>
                  </a:lnTo>
                  <a:lnTo>
                    <a:pt x="456602" y="495929"/>
                  </a:lnTo>
                  <a:lnTo>
                    <a:pt x="468709" y="476678"/>
                  </a:lnTo>
                  <a:lnTo>
                    <a:pt x="475982" y="455213"/>
                  </a:lnTo>
                  <a:lnTo>
                    <a:pt x="478409" y="430402"/>
                  </a:lnTo>
                  <a:lnTo>
                    <a:pt x="530098" y="430402"/>
                  </a:lnTo>
                  <a:lnTo>
                    <a:pt x="530098" y="370586"/>
                  </a:lnTo>
                  <a:lnTo>
                    <a:pt x="478409" y="370586"/>
                  </a:lnTo>
                  <a:lnTo>
                    <a:pt x="475982" y="343892"/>
                  </a:lnTo>
                  <a:lnTo>
                    <a:pt x="468709" y="318293"/>
                  </a:lnTo>
                  <a:lnTo>
                    <a:pt x="456602" y="294933"/>
                  </a:lnTo>
                  <a:lnTo>
                    <a:pt x="439674" y="274954"/>
                  </a:lnTo>
                  <a:lnTo>
                    <a:pt x="465497" y="251078"/>
                  </a:lnTo>
                  <a:close/>
                </a:path>
                <a:path w="802004" h="645794">
                  <a:moveTo>
                    <a:pt x="756377" y="406526"/>
                  </a:moveTo>
                  <a:lnTo>
                    <a:pt x="659511" y="406526"/>
                  </a:lnTo>
                  <a:lnTo>
                    <a:pt x="693441" y="411003"/>
                  </a:lnTo>
                  <a:lnTo>
                    <a:pt x="717692" y="424434"/>
                  </a:lnTo>
                  <a:lnTo>
                    <a:pt x="732252" y="446817"/>
                  </a:lnTo>
                  <a:lnTo>
                    <a:pt x="737105" y="478170"/>
                  </a:lnTo>
                  <a:lnTo>
                    <a:pt x="732252" y="504529"/>
                  </a:lnTo>
                  <a:lnTo>
                    <a:pt x="717692" y="527510"/>
                  </a:lnTo>
                  <a:lnTo>
                    <a:pt x="693441" y="543752"/>
                  </a:lnTo>
                  <a:lnTo>
                    <a:pt x="659511" y="549910"/>
                  </a:lnTo>
                  <a:lnTo>
                    <a:pt x="762889" y="549910"/>
                  </a:lnTo>
                  <a:lnTo>
                    <a:pt x="749935" y="537972"/>
                  </a:lnTo>
                  <a:lnTo>
                    <a:pt x="757626" y="527151"/>
                  </a:lnTo>
                  <a:lnTo>
                    <a:pt x="768165" y="500965"/>
                  </a:lnTo>
                  <a:lnTo>
                    <a:pt x="775843" y="490092"/>
                  </a:lnTo>
                  <a:lnTo>
                    <a:pt x="801751" y="490092"/>
                  </a:lnTo>
                  <a:lnTo>
                    <a:pt x="801751" y="454278"/>
                  </a:lnTo>
                  <a:lnTo>
                    <a:pt x="775843" y="454278"/>
                  </a:lnTo>
                  <a:lnTo>
                    <a:pt x="768151" y="445325"/>
                  </a:lnTo>
                  <a:lnTo>
                    <a:pt x="757626" y="427418"/>
                  </a:lnTo>
                  <a:lnTo>
                    <a:pt x="749935" y="418464"/>
                  </a:lnTo>
                  <a:lnTo>
                    <a:pt x="756377" y="406526"/>
                  </a:lnTo>
                  <a:close/>
                </a:path>
                <a:path w="802004" h="645794">
                  <a:moveTo>
                    <a:pt x="672338" y="346710"/>
                  </a:moveTo>
                  <a:lnTo>
                    <a:pt x="646557" y="346710"/>
                  </a:lnTo>
                  <a:lnTo>
                    <a:pt x="646557" y="370586"/>
                  </a:lnTo>
                  <a:lnTo>
                    <a:pt x="629352" y="377674"/>
                  </a:lnTo>
                  <a:lnTo>
                    <a:pt x="615791" y="382524"/>
                  </a:lnTo>
                  <a:lnTo>
                    <a:pt x="604658" y="387373"/>
                  </a:lnTo>
                  <a:lnTo>
                    <a:pt x="594741" y="394462"/>
                  </a:lnTo>
                  <a:lnTo>
                    <a:pt x="724154" y="394462"/>
                  </a:lnTo>
                  <a:lnTo>
                    <a:pt x="714236" y="387373"/>
                  </a:lnTo>
                  <a:lnTo>
                    <a:pt x="703103" y="382524"/>
                  </a:lnTo>
                  <a:lnTo>
                    <a:pt x="689542" y="377674"/>
                  </a:lnTo>
                  <a:lnTo>
                    <a:pt x="672338" y="370586"/>
                  </a:lnTo>
                  <a:lnTo>
                    <a:pt x="672338" y="346710"/>
                  </a:lnTo>
                  <a:close/>
                </a:path>
                <a:path w="802004" h="645794">
                  <a:moveTo>
                    <a:pt x="749935" y="370586"/>
                  </a:moveTo>
                  <a:lnTo>
                    <a:pt x="724154" y="394462"/>
                  </a:lnTo>
                  <a:lnTo>
                    <a:pt x="762889" y="394462"/>
                  </a:lnTo>
                  <a:lnTo>
                    <a:pt x="749935" y="370586"/>
                  </a:lnTo>
                  <a:close/>
                </a:path>
                <a:path w="802004" h="645794">
                  <a:moveTo>
                    <a:pt x="711200" y="274954"/>
                  </a:moveTo>
                  <a:lnTo>
                    <a:pt x="530098" y="274954"/>
                  </a:lnTo>
                  <a:lnTo>
                    <a:pt x="562467" y="291369"/>
                  </a:lnTo>
                  <a:lnTo>
                    <a:pt x="577407" y="296779"/>
                  </a:lnTo>
                  <a:lnTo>
                    <a:pt x="594741" y="298830"/>
                  </a:lnTo>
                  <a:lnTo>
                    <a:pt x="594741" y="334772"/>
                  </a:lnTo>
                  <a:lnTo>
                    <a:pt x="646557" y="334772"/>
                  </a:lnTo>
                  <a:lnTo>
                    <a:pt x="646557" y="298830"/>
                  </a:lnTo>
                  <a:lnTo>
                    <a:pt x="658479" y="296779"/>
                  </a:lnTo>
                  <a:lnTo>
                    <a:pt x="674020" y="291369"/>
                  </a:lnTo>
                  <a:lnTo>
                    <a:pt x="691991" y="283721"/>
                  </a:lnTo>
                  <a:lnTo>
                    <a:pt x="711200" y="274954"/>
                  </a:lnTo>
                  <a:close/>
                </a:path>
                <a:path w="802004" h="645794">
                  <a:moveTo>
                    <a:pt x="504317" y="35940"/>
                  </a:moveTo>
                  <a:lnTo>
                    <a:pt x="478409" y="59816"/>
                  </a:lnTo>
                  <a:lnTo>
                    <a:pt x="504317" y="83692"/>
                  </a:lnTo>
                  <a:lnTo>
                    <a:pt x="494803" y="99754"/>
                  </a:lnTo>
                  <a:lnTo>
                    <a:pt x="486505" y="113601"/>
                  </a:lnTo>
                  <a:lnTo>
                    <a:pt x="480635" y="127448"/>
                  </a:lnTo>
                  <a:lnTo>
                    <a:pt x="478409" y="143510"/>
                  </a:lnTo>
                  <a:lnTo>
                    <a:pt x="439674" y="143510"/>
                  </a:lnTo>
                  <a:lnTo>
                    <a:pt x="439674" y="179324"/>
                  </a:lnTo>
                  <a:lnTo>
                    <a:pt x="478409" y="179324"/>
                  </a:lnTo>
                  <a:lnTo>
                    <a:pt x="480635" y="197064"/>
                  </a:lnTo>
                  <a:lnTo>
                    <a:pt x="486505" y="213709"/>
                  </a:lnTo>
                  <a:lnTo>
                    <a:pt x="494803" y="228115"/>
                  </a:lnTo>
                  <a:lnTo>
                    <a:pt x="504317" y="239140"/>
                  </a:lnTo>
                  <a:lnTo>
                    <a:pt x="478409" y="263016"/>
                  </a:lnTo>
                  <a:lnTo>
                    <a:pt x="504317" y="298830"/>
                  </a:lnTo>
                  <a:lnTo>
                    <a:pt x="530098" y="274954"/>
                  </a:lnTo>
                  <a:lnTo>
                    <a:pt x="749977" y="274954"/>
                  </a:lnTo>
                  <a:lnTo>
                    <a:pt x="762889" y="263016"/>
                  </a:lnTo>
                  <a:lnTo>
                    <a:pt x="620649" y="263016"/>
                  </a:lnTo>
                  <a:lnTo>
                    <a:pt x="577224" y="254807"/>
                  </a:lnTo>
                  <a:lnTo>
                    <a:pt x="544718" y="233156"/>
                  </a:lnTo>
                  <a:lnTo>
                    <a:pt x="524333" y="202527"/>
                  </a:lnTo>
                  <a:lnTo>
                    <a:pt x="517271" y="167386"/>
                  </a:lnTo>
                  <a:lnTo>
                    <a:pt x="524333" y="127208"/>
                  </a:lnTo>
                  <a:lnTo>
                    <a:pt x="544718" y="97139"/>
                  </a:lnTo>
                  <a:lnTo>
                    <a:pt x="577224" y="78285"/>
                  </a:lnTo>
                  <a:lnTo>
                    <a:pt x="620649" y="71754"/>
                  </a:lnTo>
                  <a:lnTo>
                    <a:pt x="749998" y="71754"/>
                  </a:lnTo>
                  <a:lnTo>
                    <a:pt x="762889" y="59816"/>
                  </a:lnTo>
                  <a:lnTo>
                    <a:pt x="530098" y="59816"/>
                  </a:lnTo>
                  <a:lnTo>
                    <a:pt x="504317" y="35940"/>
                  </a:lnTo>
                  <a:close/>
                </a:path>
                <a:path w="802004" h="645794">
                  <a:moveTo>
                    <a:pt x="749977" y="274954"/>
                  </a:moveTo>
                  <a:lnTo>
                    <a:pt x="711200" y="274954"/>
                  </a:lnTo>
                  <a:lnTo>
                    <a:pt x="724154" y="298830"/>
                  </a:lnTo>
                  <a:lnTo>
                    <a:pt x="749977" y="274954"/>
                  </a:lnTo>
                  <a:close/>
                </a:path>
                <a:path w="802004" h="645794">
                  <a:moveTo>
                    <a:pt x="749998" y="71754"/>
                  </a:moveTo>
                  <a:lnTo>
                    <a:pt x="620649" y="71754"/>
                  </a:lnTo>
                  <a:lnTo>
                    <a:pt x="658627" y="78285"/>
                  </a:lnTo>
                  <a:lnTo>
                    <a:pt x="691784" y="97139"/>
                  </a:lnTo>
                  <a:lnTo>
                    <a:pt x="715250" y="127208"/>
                  </a:lnTo>
                  <a:lnTo>
                    <a:pt x="724154" y="167386"/>
                  </a:lnTo>
                  <a:lnTo>
                    <a:pt x="715250" y="202527"/>
                  </a:lnTo>
                  <a:lnTo>
                    <a:pt x="691784" y="233156"/>
                  </a:lnTo>
                  <a:lnTo>
                    <a:pt x="658627" y="254807"/>
                  </a:lnTo>
                  <a:lnTo>
                    <a:pt x="620649" y="263016"/>
                  </a:lnTo>
                  <a:lnTo>
                    <a:pt x="762889" y="263016"/>
                  </a:lnTo>
                  <a:lnTo>
                    <a:pt x="737108" y="239140"/>
                  </a:lnTo>
                  <a:lnTo>
                    <a:pt x="746547" y="228115"/>
                  </a:lnTo>
                  <a:lnTo>
                    <a:pt x="754808" y="213709"/>
                  </a:lnTo>
                  <a:lnTo>
                    <a:pt x="760664" y="197064"/>
                  </a:lnTo>
                  <a:lnTo>
                    <a:pt x="762889" y="179324"/>
                  </a:lnTo>
                  <a:lnTo>
                    <a:pt x="801751" y="179324"/>
                  </a:lnTo>
                  <a:lnTo>
                    <a:pt x="801751" y="143510"/>
                  </a:lnTo>
                  <a:lnTo>
                    <a:pt x="762889" y="143510"/>
                  </a:lnTo>
                  <a:lnTo>
                    <a:pt x="760664" y="125769"/>
                  </a:lnTo>
                  <a:lnTo>
                    <a:pt x="754808" y="109124"/>
                  </a:lnTo>
                  <a:lnTo>
                    <a:pt x="746547" y="94718"/>
                  </a:lnTo>
                  <a:lnTo>
                    <a:pt x="737108" y="83692"/>
                  </a:lnTo>
                  <a:lnTo>
                    <a:pt x="749998" y="71754"/>
                  </a:lnTo>
                  <a:close/>
                </a:path>
                <a:path w="802004" h="645794">
                  <a:moveTo>
                    <a:pt x="297434" y="155448"/>
                  </a:moveTo>
                  <a:lnTo>
                    <a:pt x="232664" y="155448"/>
                  </a:lnTo>
                  <a:lnTo>
                    <a:pt x="232664" y="203200"/>
                  </a:lnTo>
                  <a:lnTo>
                    <a:pt x="203813" y="205458"/>
                  </a:lnTo>
                  <a:lnTo>
                    <a:pt x="176164" y="212217"/>
                  </a:lnTo>
                  <a:lnTo>
                    <a:pt x="150921" y="223452"/>
                  </a:lnTo>
                  <a:lnTo>
                    <a:pt x="129286" y="239140"/>
                  </a:lnTo>
                  <a:lnTo>
                    <a:pt x="387858" y="239140"/>
                  </a:lnTo>
                  <a:lnTo>
                    <a:pt x="368300" y="223452"/>
                  </a:lnTo>
                  <a:lnTo>
                    <a:pt x="347503" y="212217"/>
                  </a:lnTo>
                  <a:lnTo>
                    <a:pt x="324278" y="205458"/>
                  </a:lnTo>
                  <a:lnTo>
                    <a:pt x="297434" y="203200"/>
                  </a:lnTo>
                  <a:lnTo>
                    <a:pt x="297434" y="155448"/>
                  </a:lnTo>
                  <a:close/>
                </a:path>
                <a:path w="802004" h="645794">
                  <a:moveTo>
                    <a:pt x="426720" y="203200"/>
                  </a:moveTo>
                  <a:lnTo>
                    <a:pt x="387858" y="239140"/>
                  </a:lnTo>
                  <a:lnTo>
                    <a:pt x="478409" y="239140"/>
                  </a:lnTo>
                  <a:lnTo>
                    <a:pt x="426720" y="203200"/>
                  </a:lnTo>
                  <a:close/>
                </a:path>
                <a:path w="802004" h="645794">
                  <a:moveTo>
                    <a:pt x="633603" y="0"/>
                  </a:moveTo>
                  <a:lnTo>
                    <a:pt x="594741" y="0"/>
                  </a:lnTo>
                  <a:lnTo>
                    <a:pt x="594741" y="35940"/>
                  </a:lnTo>
                  <a:lnTo>
                    <a:pt x="577407" y="37992"/>
                  </a:lnTo>
                  <a:lnTo>
                    <a:pt x="562467" y="43402"/>
                  </a:lnTo>
                  <a:lnTo>
                    <a:pt x="530098" y="59816"/>
                  </a:lnTo>
                  <a:lnTo>
                    <a:pt x="698246" y="59816"/>
                  </a:lnTo>
                  <a:lnTo>
                    <a:pt x="686323" y="51050"/>
                  </a:lnTo>
                  <a:lnTo>
                    <a:pt x="670782" y="43402"/>
                  </a:lnTo>
                  <a:lnTo>
                    <a:pt x="652811" y="37992"/>
                  </a:lnTo>
                  <a:lnTo>
                    <a:pt x="633603" y="35940"/>
                  </a:lnTo>
                  <a:lnTo>
                    <a:pt x="633603" y="0"/>
                  </a:lnTo>
                  <a:close/>
                </a:path>
                <a:path w="802004" h="645794">
                  <a:moveTo>
                    <a:pt x="724154" y="35940"/>
                  </a:moveTo>
                  <a:lnTo>
                    <a:pt x="698246" y="59816"/>
                  </a:lnTo>
                  <a:lnTo>
                    <a:pt x="762889" y="59816"/>
                  </a:lnTo>
                  <a:lnTo>
                    <a:pt x="724154" y="3594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794759" y="0"/>
            <a:ext cx="3388360" cy="2417445"/>
            <a:chOff x="3794759" y="0"/>
            <a:chExt cx="3388360" cy="2417445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24527" y="0"/>
              <a:ext cx="2404872" cy="21747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74437" y="93472"/>
              <a:ext cx="1512062" cy="14025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65063" y="1624583"/>
              <a:ext cx="794003" cy="79247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810630" y="1790319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39" h="281939">
                  <a:moveTo>
                    <a:pt x="140716" y="0"/>
                  </a:moveTo>
                  <a:lnTo>
                    <a:pt x="96235" y="7173"/>
                  </a:lnTo>
                  <a:lnTo>
                    <a:pt x="57607" y="27155"/>
                  </a:lnTo>
                  <a:lnTo>
                    <a:pt x="27147" y="57634"/>
                  </a:lnTo>
                  <a:lnTo>
                    <a:pt x="7172" y="96300"/>
                  </a:lnTo>
                  <a:lnTo>
                    <a:pt x="0" y="140842"/>
                  </a:lnTo>
                  <a:lnTo>
                    <a:pt x="7172" y="185323"/>
                  </a:lnTo>
                  <a:lnTo>
                    <a:pt x="27147" y="223951"/>
                  </a:lnTo>
                  <a:lnTo>
                    <a:pt x="57607" y="254411"/>
                  </a:lnTo>
                  <a:lnTo>
                    <a:pt x="96235" y="274386"/>
                  </a:lnTo>
                  <a:lnTo>
                    <a:pt x="140716" y="281558"/>
                  </a:lnTo>
                  <a:lnTo>
                    <a:pt x="185209" y="274386"/>
                  </a:lnTo>
                  <a:lnTo>
                    <a:pt x="223869" y="254411"/>
                  </a:lnTo>
                  <a:lnTo>
                    <a:pt x="254366" y="223951"/>
                  </a:lnTo>
                  <a:lnTo>
                    <a:pt x="274372" y="185323"/>
                  </a:lnTo>
                  <a:lnTo>
                    <a:pt x="281559" y="140842"/>
                  </a:lnTo>
                  <a:lnTo>
                    <a:pt x="274372" y="96300"/>
                  </a:lnTo>
                  <a:lnTo>
                    <a:pt x="254366" y="57634"/>
                  </a:lnTo>
                  <a:lnTo>
                    <a:pt x="223869" y="27155"/>
                  </a:lnTo>
                  <a:lnTo>
                    <a:pt x="185209" y="7173"/>
                  </a:lnTo>
                  <a:lnTo>
                    <a:pt x="14071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61787" y="1744979"/>
              <a:ext cx="652272" cy="6537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06973" y="1911604"/>
              <a:ext cx="140842" cy="14071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87795" y="1621536"/>
              <a:ext cx="652272" cy="6522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33108" y="1787398"/>
              <a:ext cx="140842" cy="14084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12919" y="1469136"/>
              <a:ext cx="896112" cy="89763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67706" y="1654810"/>
              <a:ext cx="256539" cy="25653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30495" y="1463039"/>
              <a:ext cx="794003" cy="79247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76316" y="1628775"/>
              <a:ext cx="281432" cy="28155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71287" y="1755648"/>
              <a:ext cx="652272" cy="65379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16854" y="1922398"/>
              <a:ext cx="140843" cy="14071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989319" y="1155191"/>
              <a:ext cx="970787" cy="9707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44233" y="1340738"/>
              <a:ext cx="330072" cy="3300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85843" y="1624583"/>
              <a:ext cx="794003" cy="79247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432172" y="1790192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39" h="281939">
                  <a:moveTo>
                    <a:pt x="140715" y="0"/>
                  </a:moveTo>
                  <a:lnTo>
                    <a:pt x="96235" y="7173"/>
                  </a:lnTo>
                  <a:lnTo>
                    <a:pt x="57607" y="27155"/>
                  </a:lnTo>
                  <a:lnTo>
                    <a:pt x="27147" y="57634"/>
                  </a:lnTo>
                  <a:lnTo>
                    <a:pt x="7172" y="96300"/>
                  </a:lnTo>
                  <a:lnTo>
                    <a:pt x="0" y="140843"/>
                  </a:lnTo>
                  <a:lnTo>
                    <a:pt x="7172" y="185323"/>
                  </a:lnTo>
                  <a:lnTo>
                    <a:pt x="27147" y="223951"/>
                  </a:lnTo>
                  <a:lnTo>
                    <a:pt x="57607" y="254411"/>
                  </a:lnTo>
                  <a:lnTo>
                    <a:pt x="96235" y="274386"/>
                  </a:lnTo>
                  <a:lnTo>
                    <a:pt x="140715" y="281559"/>
                  </a:lnTo>
                  <a:lnTo>
                    <a:pt x="185209" y="274386"/>
                  </a:lnTo>
                  <a:lnTo>
                    <a:pt x="223869" y="254411"/>
                  </a:lnTo>
                  <a:lnTo>
                    <a:pt x="254366" y="223951"/>
                  </a:lnTo>
                  <a:lnTo>
                    <a:pt x="274372" y="185323"/>
                  </a:lnTo>
                  <a:lnTo>
                    <a:pt x="281559" y="140843"/>
                  </a:lnTo>
                  <a:lnTo>
                    <a:pt x="274372" y="96300"/>
                  </a:lnTo>
                  <a:lnTo>
                    <a:pt x="254366" y="57634"/>
                  </a:lnTo>
                  <a:lnTo>
                    <a:pt x="223869" y="27155"/>
                  </a:lnTo>
                  <a:lnTo>
                    <a:pt x="185209" y="7173"/>
                  </a:lnTo>
                  <a:lnTo>
                    <a:pt x="140715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94759" y="1758695"/>
              <a:ext cx="652272" cy="65227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139945" y="1924685"/>
              <a:ext cx="140715" cy="14071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530339" y="1175003"/>
              <a:ext cx="652272" cy="6522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876287" y="1340738"/>
              <a:ext cx="140715" cy="140843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4380357" y="3384550"/>
            <a:ext cx="2326640" cy="1717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Скорость 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интернета-</a:t>
            </a:r>
            <a:endParaRPr sz="1200" dirty="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</a:pP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50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Мб/c</a:t>
            </a:r>
            <a:endParaRPr sz="1200" dirty="0">
              <a:latin typeface="Cambria"/>
              <a:cs typeface="Cambria"/>
            </a:endParaRPr>
          </a:p>
          <a:p>
            <a:pPr marL="12700" marR="5080" indent="2540" algn="ctr">
              <a:lnSpc>
                <a:spcPct val="99700"/>
              </a:lnSpc>
              <a:spcBef>
                <a:spcPts val="15"/>
              </a:spcBef>
            </a:pPr>
            <a:r>
              <a:rPr sz="1000" b="1" spc="90" dirty="0">
                <a:solidFill>
                  <a:srgbClr val="17375E"/>
                </a:solidFill>
                <a:latin typeface="Cambria"/>
                <a:cs typeface="Cambria"/>
              </a:rPr>
              <a:t>Система</a:t>
            </a:r>
            <a:r>
              <a:rPr sz="1000" b="1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контентфильтрации </a:t>
            </a:r>
            <a:r>
              <a:rPr sz="1000" b="1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100" b="1" spc="45" dirty="0">
                <a:solidFill>
                  <a:srgbClr val="17375E"/>
                </a:solidFill>
                <a:latin typeface="Cambria"/>
                <a:cs typeface="Cambria"/>
              </a:rPr>
              <a:t>100%</a:t>
            </a:r>
            <a:r>
              <a:rPr sz="1100" b="1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100" spc="50" dirty="0">
                <a:latin typeface="Cambria"/>
                <a:cs typeface="Cambria"/>
              </a:rPr>
              <a:t>педагогов </a:t>
            </a:r>
            <a:r>
              <a:rPr sz="1100" spc="55" dirty="0">
                <a:latin typeface="Cambria"/>
                <a:cs typeface="Cambria"/>
              </a:rPr>
              <a:t>обеспечены </a:t>
            </a:r>
            <a:r>
              <a:rPr sz="1100" spc="60" dirty="0"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компьютерной</a:t>
            </a:r>
            <a:r>
              <a:rPr sz="1100" spc="90" dirty="0"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техникой</a:t>
            </a:r>
            <a:r>
              <a:rPr sz="1100" spc="40" dirty="0">
                <a:latin typeface="Cambria"/>
                <a:cs typeface="Cambria"/>
              </a:rPr>
              <a:t> </a:t>
            </a:r>
            <a:r>
              <a:rPr sz="1100" spc="25" dirty="0">
                <a:latin typeface="Cambria"/>
                <a:cs typeface="Cambria"/>
              </a:rPr>
              <a:t>для </a:t>
            </a:r>
            <a:r>
              <a:rPr sz="1100" spc="30" dirty="0">
                <a:latin typeface="Cambria"/>
                <a:cs typeface="Cambria"/>
              </a:rPr>
              <a:t> </a:t>
            </a:r>
            <a:r>
              <a:rPr sz="1100" spc="50" dirty="0">
                <a:latin typeface="Cambria"/>
                <a:cs typeface="Cambria"/>
              </a:rPr>
              <a:t>осуществления</a:t>
            </a:r>
            <a:r>
              <a:rPr sz="1100" spc="65" dirty="0">
                <a:latin typeface="Cambria"/>
                <a:cs typeface="Cambria"/>
              </a:rPr>
              <a:t> </a:t>
            </a:r>
            <a:r>
              <a:rPr sz="1100" spc="40" dirty="0">
                <a:latin typeface="Cambria"/>
                <a:cs typeface="Cambria"/>
              </a:rPr>
              <a:t>образовательной </a:t>
            </a:r>
            <a:r>
              <a:rPr sz="1100" spc="-225" dirty="0">
                <a:latin typeface="Cambria"/>
                <a:cs typeface="Cambria"/>
              </a:rPr>
              <a:t> </a:t>
            </a:r>
            <a:r>
              <a:rPr sz="1100" spc="40" dirty="0">
                <a:latin typeface="Cambria"/>
                <a:cs typeface="Cambria"/>
              </a:rPr>
              <a:t>деятельности</a:t>
            </a:r>
            <a:endParaRPr sz="1100" dirty="0">
              <a:latin typeface="Cambria"/>
              <a:cs typeface="Cambria"/>
            </a:endParaRPr>
          </a:p>
          <a:p>
            <a:pPr marL="38100" marR="29845" algn="ctr">
              <a:lnSpc>
                <a:spcPct val="99500"/>
              </a:lnSpc>
              <a:spcBef>
                <a:spcPts val="15"/>
              </a:spcBef>
            </a:pPr>
            <a:r>
              <a:rPr lang="ru-RU" sz="1100" spc="25" dirty="0" smtClean="0">
                <a:latin typeface="Cambria"/>
                <a:cs typeface="Cambria"/>
              </a:rPr>
              <a:t>15 мобильных классов </a:t>
            </a:r>
            <a:r>
              <a:rPr sz="1100" spc="25" dirty="0" err="1" smtClean="0">
                <a:latin typeface="Cambria"/>
                <a:cs typeface="Cambria"/>
              </a:rPr>
              <a:t>для</a:t>
            </a:r>
            <a:r>
              <a:rPr sz="1100" spc="90" dirty="0" smtClean="0">
                <a:latin typeface="Cambria"/>
                <a:cs typeface="Cambria"/>
              </a:rPr>
              <a:t> </a:t>
            </a:r>
            <a:r>
              <a:rPr sz="1100" spc="60" dirty="0">
                <a:latin typeface="Cambria"/>
                <a:cs typeface="Cambria"/>
              </a:rPr>
              <a:t>организации </a:t>
            </a:r>
            <a:r>
              <a:rPr sz="1100" spc="-225" dirty="0">
                <a:latin typeface="Cambria"/>
                <a:cs typeface="Cambria"/>
              </a:rPr>
              <a:t> </a:t>
            </a:r>
            <a:r>
              <a:rPr sz="1100" spc="45" dirty="0">
                <a:latin typeface="Cambria"/>
                <a:cs typeface="Cambria"/>
              </a:rPr>
              <a:t>познавательной</a:t>
            </a:r>
            <a:r>
              <a:rPr sz="1100" spc="95" dirty="0">
                <a:latin typeface="Cambria"/>
                <a:cs typeface="Cambria"/>
              </a:rPr>
              <a:t> </a:t>
            </a:r>
            <a:r>
              <a:rPr sz="1100" spc="35" dirty="0">
                <a:latin typeface="Cambria"/>
                <a:cs typeface="Cambria"/>
              </a:rPr>
              <a:t>деятельности </a:t>
            </a:r>
            <a:r>
              <a:rPr sz="1100" spc="40" dirty="0">
                <a:latin typeface="Cambria"/>
                <a:cs typeface="Cambria"/>
              </a:rPr>
              <a:t> </a:t>
            </a:r>
            <a:r>
              <a:rPr sz="1100" spc="65" dirty="0">
                <a:latin typeface="Cambria"/>
                <a:cs typeface="Cambria"/>
              </a:rPr>
              <a:t>воспитанников</a:t>
            </a:r>
            <a:endParaRPr sz="1100" dirty="0">
              <a:latin typeface="Cambria"/>
              <a:cs typeface="Cambri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567177" y="2232405"/>
            <a:ext cx="1631950" cy="205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Педагоги</a:t>
            </a:r>
            <a:endParaRPr sz="1200" dirty="0">
              <a:latin typeface="Cambria"/>
              <a:cs typeface="Cambria"/>
            </a:endParaRPr>
          </a:p>
          <a:p>
            <a:pPr marL="22860" marR="15875" algn="ctr">
              <a:lnSpc>
                <a:spcPct val="99500"/>
              </a:lnSpc>
              <a:spcBef>
                <a:spcPts val="10"/>
              </a:spcBef>
            </a:pPr>
            <a:r>
              <a:rPr sz="1100" b="1" spc="45" dirty="0">
                <a:solidFill>
                  <a:srgbClr val="17375E"/>
                </a:solidFill>
                <a:latin typeface="Cambria"/>
                <a:cs typeface="Cambria"/>
              </a:rPr>
              <a:t>100%</a:t>
            </a:r>
            <a:r>
              <a:rPr sz="11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проходят </a:t>
            </a:r>
            <a:r>
              <a:rPr sz="1100" spc="65" dirty="0">
                <a:latin typeface="Cambria"/>
                <a:cs typeface="Cambria"/>
              </a:rPr>
              <a:t>курсы </a:t>
            </a:r>
            <a:r>
              <a:rPr sz="1100" spc="-229" dirty="0">
                <a:latin typeface="Cambria"/>
                <a:cs typeface="Cambria"/>
              </a:rPr>
              <a:t> </a:t>
            </a:r>
            <a:r>
              <a:rPr sz="1100" spc="75" dirty="0">
                <a:latin typeface="Cambria"/>
                <a:cs typeface="Cambria"/>
              </a:rPr>
              <a:t>повышения </a:t>
            </a:r>
            <a:r>
              <a:rPr sz="1100" spc="80" dirty="0">
                <a:latin typeface="Cambria"/>
                <a:cs typeface="Cambria"/>
              </a:rPr>
              <a:t> </a:t>
            </a:r>
            <a:r>
              <a:rPr sz="1100" spc="75" dirty="0">
                <a:latin typeface="Cambria"/>
                <a:cs typeface="Cambria"/>
              </a:rPr>
              <a:t>квалификации</a:t>
            </a:r>
            <a:endParaRPr sz="1100" dirty="0">
              <a:latin typeface="Cambria"/>
              <a:cs typeface="Cambria"/>
            </a:endParaRPr>
          </a:p>
          <a:p>
            <a:pPr marL="250190" marR="240665" indent="635" algn="ctr">
              <a:lnSpc>
                <a:spcPct val="100000"/>
              </a:lnSpc>
            </a:pPr>
            <a:r>
              <a:rPr sz="1100" spc="85" dirty="0">
                <a:latin typeface="Cambria"/>
                <a:cs typeface="Cambria"/>
              </a:rPr>
              <a:t>с </a:t>
            </a:r>
            <a:r>
              <a:rPr sz="1100" spc="65" dirty="0">
                <a:latin typeface="Cambria"/>
                <a:cs typeface="Cambria"/>
              </a:rPr>
              <a:t>применением </a:t>
            </a:r>
            <a:r>
              <a:rPr sz="1100" spc="-229" dirty="0"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дист</a:t>
            </a:r>
            <a:r>
              <a:rPr sz="1100" spc="95" dirty="0">
                <a:latin typeface="Cambria"/>
                <a:cs typeface="Cambria"/>
              </a:rPr>
              <a:t>а</a:t>
            </a:r>
            <a:r>
              <a:rPr sz="1100" spc="85" dirty="0">
                <a:latin typeface="Cambria"/>
                <a:cs typeface="Cambria"/>
              </a:rPr>
              <a:t>нц</a:t>
            </a:r>
            <a:r>
              <a:rPr sz="1100" spc="50" dirty="0">
                <a:latin typeface="Cambria"/>
                <a:cs typeface="Cambria"/>
              </a:rPr>
              <a:t>ио</a:t>
            </a:r>
            <a:r>
              <a:rPr sz="1100" spc="55" dirty="0">
                <a:latin typeface="Cambria"/>
                <a:cs typeface="Cambria"/>
              </a:rPr>
              <a:t>н</a:t>
            </a:r>
            <a:r>
              <a:rPr sz="1100" spc="60" dirty="0">
                <a:latin typeface="Cambria"/>
                <a:cs typeface="Cambria"/>
              </a:rPr>
              <a:t>н</a:t>
            </a:r>
            <a:r>
              <a:rPr sz="1100" spc="70" dirty="0">
                <a:latin typeface="Cambria"/>
                <a:cs typeface="Cambria"/>
              </a:rPr>
              <a:t>ы</a:t>
            </a:r>
            <a:r>
              <a:rPr sz="1100" spc="55" dirty="0">
                <a:latin typeface="Cambria"/>
                <a:cs typeface="Cambria"/>
              </a:rPr>
              <a:t>х  </a:t>
            </a:r>
            <a:r>
              <a:rPr sz="1100" spc="35" dirty="0">
                <a:latin typeface="Cambria"/>
                <a:cs typeface="Cambria"/>
              </a:rPr>
              <a:t>технологий</a:t>
            </a:r>
            <a:endParaRPr sz="1100" dirty="0">
              <a:latin typeface="Cambria"/>
              <a:cs typeface="Cambria"/>
            </a:endParaRPr>
          </a:p>
          <a:p>
            <a:pPr marL="165100" marR="155575" algn="ctr">
              <a:lnSpc>
                <a:spcPct val="100000"/>
              </a:lnSpc>
              <a:spcBef>
                <a:spcPts val="10"/>
              </a:spcBef>
            </a:pPr>
            <a:r>
              <a:rPr lang="ru-RU" sz="1100" b="1" spc="35" dirty="0" smtClean="0">
                <a:solidFill>
                  <a:srgbClr val="17375E"/>
                </a:solidFill>
                <a:latin typeface="Cambria"/>
                <a:cs typeface="Cambria"/>
              </a:rPr>
              <a:t>10</a:t>
            </a:r>
            <a:r>
              <a:rPr sz="1100" b="1" spc="35" dirty="0" smtClean="0">
                <a:solidFill>
                  <a:srgbClr val="17375E"/>
                </a:solidFill>
                <a:latin typeface="Cambria"/>
                <a:cs typeface="Cambria"/>
              </a:rPr>
              <a:t>0</a:t>
            </a:r>
            <a:r>
              <a:rPr sz="1100" b="1" spc="35" dirty="0">
                <a:solidFill>
                  <a:srgbClr val="17375E"/>
                </a:solidFill>
                <a:latin typeface="Cambria"/>
                <a:cs typeface="Cambria"/>
              </a:rPr>
              <a:t>%</a:t>
            </a:r>
            <a:r>
              <a:rPr sz="1100" b="1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100" spc="65" dirty="0">
                <a:latin typeface="Cambria"/>
                <a:cs typeface="Cambria"/>
              </a:rPr>
              <a:t>применяют</a:t>
            </a:r>
            <a:r>
              <a:rPr sz="1100" spc="45" dirty="0">
                <a:latin typeface="Cambria"/>
                <a:cs typeface="Cambria"/>
              </a:rPr>
              <a:t> </a:t>
            </a:r>
            <a:r>
              <a:rPr sz="1100" spc="85" dirty="0">
                <a:latin typeface="Cambria"/>
                <a:cs typeface="Cambria"/>
              </a:rPr>
              <a:t>в </a:t>
            </a:r>
            <a:r>
              <a:rPr sz="1100" spc="-225" dirty="0">
                <a:latin typeface="Cambria"/>
                <a:cs typeface="Cambria"/>
              </a:rPr>
              <a:t> </a:t>
            </a:r>
            <a:r>
              <a:rPr sz="1100" spc="40" dirty="0">
                <a:latin typeface="Cambria"/>
                <a:cs typeface="Cambria"/>
              </a:rPr>
              <a:t>образовательной</a:t>
            </a:r>
            <a:endParaRPr sz="1100" dirty="0">
              <a:latin typeface="Cambria"/>
              <a:cs typeface="Cambria"/>
            </a:endParaRPr>
          </a:p>
          <a:p>
            <a:pPr marL="12700" marR="5080" algn="ctr">
              <a:lnSpc>
                <a:spcPts val="1320"/>
              </a:lnSpc>
              <a:spcBef>
                <a:spcPts val="35"/>
              </a:spcBef>
            </a:pPr>
            <a:r>
              <a:rPr sz="1100" spc="40" dirty="0">
                <a:latin typeface="Cambria"/>
                <a:cs typeface="Cambria"/>
              </a:rPr>
              <a:t>деятельности</a:t>
            </a:r>
            <a:r>
              <a:rPr sz="1100" spc="20" dirty="0">
                <a:latin typeface="Cambria"/>
                <a:cs typeface="Cambria"/>
              </a:rPr>
              <a:t> </a:t>
            </a:r>
            <a:r>
              <a:rPr sz="1100" spc="85" dirty="0">
                <a:latin typeface="Cambria"/>
                <a:cs typeface="Cambria"/>
              </a:rPr>
              <a:t>с</a:t>
            </a:r>
            <a:r>
              <a:rPr sz="1100" spc="65" dirty="0">
                <a:latin typeface="Cambria"/>
                <a:cs typeface="Cambria"/>
              </a:rPr>
              <a:t> </a:t>
            </a:r>
            <a:r>
              <a:rPr sz="1100" spc="50" dirty="0">
                <a:latin typeface="Cambria"/>
                <a:cs typeface="Cambria"/>
              </a:rPr>
              <a:t>детьми </a:t>
            </a:r>
            <a:r>
              <a:rPr sz="1100" spc="-229" dirty="0"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компьютерные</a:t>
            </a:r>
            <a:endParaRPr sz="1100" dirty="0">
              <a:latin typeface="Cambria"/>
              <a:cs typeface="Cambria"/>
            </a:endParaRPr>
          </a:p>
          <a:p>
            <a:pPr marL="42545" algn="ctr">
              <a:lnSpc>
                <a:spcPts val="1275"/>
              </a:lnSpc>
            </a:pPr>
            <a:r>
              <a:rPr sz="1100" spc="35" dirty="0">
                <a:latin typeface="Cambria"/>
                <a:cs typeface="Cambria"/>
              </a:rPr>
              <a:t>технологии</a:t>
            </a:r>
            <a:endParaRPr sz="1100" dirty="0">
              <a:latin typeface="Cambria"/>
              <a:cs typeface="Cambria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283964" y="2348864"/>
            <a:ext cx="2520315" cy="3744595"/>
          </a:xfrm>
          <a:custGeom>
            <a:avLst/>
            <a:gdLst/>
            <a:ahLst/>
            <a:cxnLst/>
            <a:rect l="l" t="t" r="r" b="b"/>
            <a:pathLst>
              <a:path w="2520315" h="3744595">
                <a:moveTo>
                  <a:pt x="0" y="0"/>
                </a:moveTo>
                <a:lnTo>
                  <a:pt x="0" y="3744429"/>
                </a:lnTo>
              </a:path>
              <a:path w="2520315" h="3744595">
                <a:moveTo>
                  <a:pt x="2520315" y="0"/>
                </a:moveTo>
                <a:lnTo>
                  <a:pt x="2520315" y="374442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83819" y="1150365"/>
            <a:ext cx="1516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24765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</a:t>
            </a:r>
            <a:r>
              <a:rPr sz="1200" spc="75" dirty="0">
                <a:latin typeface="Cambria"/>
                <a:cs typeface="Cambria"/>
              </a:rPr>
              <a:t>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7320" y="1726514"/>
            <a:ext cx="2152650" cy="4221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1465" marR="218440" indent="2540" algn="ctr">
              <a:lnSpc>
                <a:spcPct val="100000"/>
              </a:lnSpc>
              <a:spcBef>
                <a:spcPts val="105"/>
              </a:spcBef>
            </a:pPr>
            <a:r>
              <a:rPr sz="1400" b="1" spc="75" dirty="0">
                <a:solidFill>
                  <a:srgbClr val="17375E"/>
                </a:solidFill>
                <a:latin typeface="Cambria"/>
                <a:cs typeface="Cambria"/>
              </a:rPr>
              <a:t>«Цифровая </a:t>
            </a:r>
            <a:r>
              <a:rPr sz="1400" b="1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70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400" b="1" spc="75" dirty="0">
                <a:solidFill>
                  <a:srgbClr val="17375E"/>
                </a:solidFill>
                <a:latin typeface="Cambria"/>
                <a:cs typeface="Cambria"/>
              </a:rPr>
              <a:t>б</a:t>
            </a:r>
            <a:r>
              <a:rPr sz="1400" b="1" spc="65" dirty="0">
                <a:solidFill>
                  <a:srgbClr val="17375E"/>
                </a:solidFill>
                <a:latin typeface="Cambria"/>
                <a:cs typeface="Cambria"/>
              </a:rPr>
              <a:t>раз</a:t>
            </a:r>
            <a:r>
              <a:rPr sz="1400" b="1" spc="60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400" b="1" spc="114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400" b="1" spc="95" dirty="0">
                <a:solidFill>
                  <a:srgbClr val="17375E"/>
                </a:solidFill>
                <a:latin typeface="Cambria"/>
                <a:cs typeface="Cambria"/>
              </a:rPr>
              <a:t>ат</a:t>
            </a:r>
            <a:r>
              <a:rPr sz="1400" b="1" spc="90" dirty="0">
                <a:solidFill>
                  <a:srgbClr val="17375E"/>
                </a:solidFill>
                <a:latin typeface="Cambria"/>
                <a:cs typeface="Cambria"/>
              </a:rPr>
              <a:t>е</a:t>
            </a:r>
            <a:r>
              <a:rPr sz="1400" b="1" spc="-45" dirty="0">
                <a:solidFill>
                  <a:srgbClr val="17375E"/>
                </a:solidFill>
                <a:latin typeface="Cambria"/>
                <a:cs typeface="Cambria"/>
              </a:rPr>
              <a:t>л</a:t>
            </a:r>
            <a:r>
              <a:rPr sz="1400" b="1" spc="100" dirty="0">
                <a:solidFill>
                  <a:srgbClr val="17375E"/>
                </a:solidFill>
                <a:latin typeface="Cambria"/>
                <a:cs typeface="Cambria"/>
              </a:rPr>
              <a:t>ьн</a:t>
            </a:r>
            <a:r>
              <a:rPr sz="1400" b="1" spc="50" dirty="0">
                <a:solidFill>
                  <a:srgbClr val="17375E"/>
                </a:solidFill>
                <a:latin typeface="Cambria"/>
                <a:cs typeface="Cambria"/>
              </a:rPr>
              <a:t>ая  </a:t>
            </a:r>
            <a:r>
              <a:rPr sz="1400" b="1" spc="45" dirty="0">
                <a:solidFill>
                  <a:srgbClr val="17375E"/>
                </a:solidFill>
                <a:latin typeface="Cambria"/>
                <a:cs typeface="Cambria"/>
              </a:rPr>
              <a:t>среда»</a:t>
            </a:r>
            <a:endParaRPr sz="1400">
              <a:latin typeface="Cambria"/>
              <a:cs typeface="Cambria"/>
            </a:endParaRPr>
          </a:p>
          <a:p>
            <a:pPr marL="12065" marR="5080" indent="2540" algn="ctr">
              <a:lnSpc>
                <a:spcPct val="100000"/>
              </a:lnSpc>
              <a:spcBef>
                <a:spcPts val="62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условий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внедрения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современной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безопасной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цифровой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образовательной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среды,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обеспечивающей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формирование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ценности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 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саморазвитию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самообразованию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у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обучающихся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образовательных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организаций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всех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видов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уровней,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путем</a:t>
            </a:r>
            <a:endParaRPr sz="1200">
              <a:latin typeface="Cambria"/>
              <a:cs typeface="Cambria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endParaRPr sz="1200">
              <a:latin typeface="Cambria"/>
              <a:cs typeface="Cambria"/>
            </a:endParaRPr>
          </a:p>
          <a:p>
            <a:pPr marL="306705" marR="299085" indent="1905" algn="ctr">
              <a:lnSpc>
                <a:spcPct val="100000"/>
              </a:lnSpc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информационно-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коммуникационной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инфраструктуры,</a:t>
            </a:r>
            <a:endParaRPr sz="1200">
              <a:latin typeface="Cambria"/>
              <a:cs typeface="Cambria"/>
            </a:endParaRPr>
          </a:p>
          <a:p>
            <a:pPr marL="195580" marR="187325" algn="ctr">
              <a:lnSpc>
                <a:spcPct val="100000"/>
              </a:lnSpc>
            </a:pP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подготовки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кадров,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создания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федеральной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цифровой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платформы</a:t>
            </a:r>
            <a:endParaRPr sz="1200">
              <a:latin typeface="Cambria"/>
              <a:cs typeface="Cambria"/>
            </a:endParaRPr>
          </a:p>
        </p:txBody>
      </p:sp>
      <p:pic>
        <p:nvPicPr>
          <p:cNvPr id="52" name="object 5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95541" y="260692"/>
            <a:ext cx="1352042" cy="797471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4953127" y="433197"/>
            <a:ext cx="1184275" cy="786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1445" marR="125095" algn="ctr">
              <a:lnSpc>
                <a:spcPct val="100000"/>
              </a:lnSpc>
              <a:spcBef>
                <a:spcPts val="95"/>
              </a:spcBef>
            </a:pPr>
            <a:r>
              <a:rPr sz="1000" b="1" spc="155" dirty="0">
                <a:solidFill>
                  <a:srgbClr val="17375E"/>
                </a:solidFill>
                <a:latin typeface="Cambria"/>
                <a:cs typeface="Cambria"/>
              </a:rPr>
              <a:t>С</a:t>
            </a:r>
            <a:r>
              <a:rPr sz="1000" b="1" spc="3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b="1" spc="85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b="1" spc="35" dirty="0">
                <a:solidFill>
                  <a:srgbClr val="17375E"/>
                </a:solidFill>
                <a:latin typeface="Cambria"/>
                <a:cs typeface="Cambria"/>
              </a:rPr>
              <a:t>ре</a:t>
            </a:r>
            <a:r>
              <a:rPr sz="1000" b="1" spc="145" dirty="0">
                <a:solidFill>
                  <a:srgbClr val="17375E"/>
                </a:solidFill>
                <a:latin typeface="Cambria"/>
                <a:cs typeface="Cambria"/>
              </a:rPr>
              <a:t>м</a:t>
            </a:r>
            <a:r>
              <a:rPr sz="1000" b="1" spc="60" dirty="0">
                <a:solidFill>
                  <a:srgbClr val="17375E"/>
                </a:solidFill>
                <a:latin typeface="Cambria"/>
                <a:cs typeface="Cambria"/>
              </a:rPr>
              <a:t>енн</a:t>
            </a:r>
            <a:r>
              <a:rPr sz="1000" b="1" spc="30" dirty="0">
                <a:solidFill>
                  <a:srgbClr val="17375E"/>
                </a:solidFill>
                <a:latin typeface="Cambria"/>
                <a:cs typeface="Cambria"/>
              </a:rPr>
              <a:t>ая  </a:t>
            </a: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000" b="1" spc="55" dirty="0">
                <a:solidFill>
                  <a:srgbClr val="17375E"/>
                </a:solidFill>
                <a:latin typeface="Cambria"/>
                <a:cs typeface="Cambria"/>
              </a:rPr>
              <a:t>безопасная </a:t>
            </a:r>
            <a:r>
              <a:rPr sz="1000" b="1" spc="-2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цифровая</a:t>
            </a:r>
            <a:endParaRPr sz="1000">
              <a:latin typeface="Cambria"/>
              <a:cs typeface="Cambria"/>
            </a:endParaRPr>
          </a:p>
          <a:p>
            <a:pPr algn="ctr">
              <a:lnSpc>
                <a:spcPts val="1195"/>
              </a:lnSpc>
            </a:pPr>
            <a:r>
              <a:rPr sz="1000" b="1" spc="45" dirty="0">
                <a:solidFill>
                  <a:srgbClr val="17375E"/>
                </a:solidFill>
                <a:latin typeface="Cambria"/>
                <a:cs typeface="Cambria"/>
              </a:rPr>
              <a:t>образовательная</a:t>
            </a:r>
            <a:endParaRPr sz="1000">
              <a:latin typeface="Cambria"/>
              <a:cs typeface="Cambria"/>
            </a:endParaRPr>
          </a:p>
          <a:p>
            <a:pPr algn="ctr">
              <a:lnSpc>
                <a:spcPts val="1195"/>
              </a:lnSpc>
            </a:pPr>
            <a:r>
              <a:rPr sz="1000" b="1" spc="60" dirty="0">
                <a:solidFill>
                  <a:srgbClr val="17375E"/>
                </a:solidFill>
                <a:latin typeface="Cambria"/>
                <a:cs typeface="Cambria"/>
              </a:rPr>
              <a:t>среда</a:t>
            </a:r>
            <a:endParaRPr sz="1000">
              <a:latin typeface="Cambria"/>
              <a:cs typeface="Cambria"/>
            </a:endParaRPr>
          </a:p>
        </p:txBody>
      </p:sp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844" y="5455970"/>
            <a:ext cx="2186771" cy="98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8" descr="E:\подгот. группа 2021\участия\08-12-2021_16-00-39\190335-serificate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821" y="5638800"/>
            <a:ext cx="1620378" cy="113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43" y="4407840"/>
            <a:ext cx="1618502" cy="1107845"/>
          </a:xfrm>
          <a:prstGeom prst="rect">
            <a:avLst/>
          </a:prstGeom>
        </p:spPr>
      </p:pic>
      <p:pic>
        <p:nvPicPr>
          <p:cNvPr id="54" name="Picture 11" descr="C:\Users\Ирина\Desktop\фото май\вацап\IMG-20220507-WA0020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75" y="1845119"/>
            <a:ext cx="1987720" cy="2453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3"/>
          <a:stretch/>
        </p:blipFill>
        <p:spPr>
          <a:xfrm>
            <a:off x="6900672" y="4961762"/>
            <a:ext cx="2122608" cy="1223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35000" y="2704287"/>
            <a:ext cx="2088514" cy="1323975"/>
          </a:xfrm>
          <a:custGeom>
            <a:avLst/>
            <a:gdLst/>
            <a:ahLst/>
            <a:cxnLst/>
            <a:rect l="l" t="t" r="r" b="b"/>
            <a:pathLst>
              <a:path w="2088514" h="1323975">
                <a:moveTo>
                  <a:pt x="2088261" y="0"/>
                </a:moveTo>
                <a:lnTo>
                  <a:pt x="0" y="0"/>
                </a:lnTo>
                <a:lnTo>
                  <a:pt x="0" y="1323467"/>
                </a:lnTo>
                <a:lnTo>
                  <a:pt x="2088261" y="1323467"/>
                </a:lnTo>
                <a:lnTo>
                  <a:pt x="2088261" y="0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0886" y="2761868"/>
            <a:ext cx="191833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совершенствовать</a:t>
            </a:r>
            <a:endParaRPr sz="1000" dirty="0">
              <a:latin typeface="Cambria"/>
              <a:cs typeface="Cambria"/>
            </a:endParaRPr>
          </a:p>
          <a:p>
            <a:pPr marL="12700" marR="36830">
              <a:lnSpc>
                <a:spcPct val="100000"/>
              </a:lnSpc>
            </a:pP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нормативно-правовые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акты, </a:t>
            </a:r>
            <a:r>
              <a:rPr sz="1000" spc="-204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регулирующие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систему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образования</a:t>
            </a:r>
            <a:r>
              <a:rPr sz="1000" spc="114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10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соответствии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9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обновлением</a:t>
            </a:r>
            <a:endParaRPr sz="1000" dirty="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</a:pP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федерального,</a:t>
            </a:r>
            <a:r>
              <a:rPr sz="1000" spc="8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регионального </a:t>
            </a:r>
            <a:r>
              <a:rPr sz="1000" spc="-204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законодательства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в сфере 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дошкольного</a:t>
            </a:r>
            <a:r>
              <a:rPr sz="1000" spc="14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образования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1523" y="4941099"/>
            <a:ext cx="2520315" cy="1477645"/>
          </a:xfrm>
          <a:custGeom>
            <a:avLst/>
            <a:gdLst/>
            <a:ahLst/>
            <a:cxnLst/>
            <a:rect l="l" t="t" r="r" b="b"/>
            <a:pathLst>
              <a:path w="2520315" h="1477645">
                <a:moveTo>
                  <a:pt x="2520315" y="0"/>
                </a:moveTo>
                <a:lnTo>
                  <a:pt x="0" y="0"/>
                </a:lnTo>
                <a:lnTo>
                  <a:pt x="0" y="1477391"/>
                </a:lnTo>
                <a:lnTo>
                  <a:pt x="2520315" y="1477391"/>
                </a:lnTo>
                <a:lnTo>
                  <a:pt x="2520315" y="0"/>
                </a:lnTo>
                <a:close/>
              </a:path>
            </a:pathLst>
          </a:custGeom>
          <a:solidFill>
            <a:srgbClr val="C3D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0200" y="4969255"/>
            <a:ext cx="23602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  <a:tab pos="611505" algn="l"/>
                <a:tab pos="934719" algn="l"/>
                <a:tab pos="1896110" algn="l"/>
              </a:tabLst>
            </a:pP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расширить</a:t>
            </a:r>
            <a:r>
              <a:rPr sz="1000" spc="12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9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модернизировать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90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бо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ту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по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90" dirty="0">
                <a:solidFill>
                  <a:srgbClr val="5F497A"/>
                </a:solidFill>
                <a:latin typeface="Cambria"/>
                <a:cs typeface="Cambria"/>
              </a:rPr>
              <a:t>п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вы</a:t>
            </a:r>
            <a:r>
              <a:rPr sz="1000" spc="105" dirty="0">
                <a:solidFill>
                  <a:srgbClr val="5F497A"/>
                </a:solidFill>
                <a:latin typeface="Cambria"/>
                <a:cs typeface="Cambria"/>
              </a:rPr>
              <a:t>ш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ию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у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я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0200" y="5274055"/>
            <a:ext cx="20072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027430" algn="l"/>
                <a:tab pos="1336675" algn="l"/>
              </a:tabLst>
            </a:pP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к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пе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ент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сти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д</a:t>
            </a:r>
            <a:r>
              <a:rPr sz="1000" spc="10" dirty="0">
                <a:solidFill>
                  <a:srgbClr val="5F497A"/>
                </a:solidFill>
                <a:latin typeface="Cambria"/>
                <a:cs typeface="Cambria"/>
              </a:rPr>
              <a:t>ите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ей 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вопросах	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образования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83307" y="5274055"/>
            <a:ext cx="1079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15">
              <a:lnSpc>
                <a:spcPct val="100000"/>
              </a:lnSpc>
              <a:spcBef>
                <a:spcPts val="95"/>
              </a:spcBef>
            </a:pP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в 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0200" y="5578855"/>
            <a:ext cx="23622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воспитания</a:t>
            </a:r>
            <a:r>
              <a:rPr sz="1000" spc="11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дошкольников</a:t>
            </a:r>
            <a:r>
              <a:rPr sz="1000" spc="12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10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учетом</a:t>
            </a:r>
            <a:endParaRPr sz="10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tabLst>
                <a:tab pos="946785" algn="l"/>
                <a:tab pos="1655445" algn="l"/>
                <a:tab pos="1894839" algn="l"/>
              </a:tabLst>
            </a:pP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з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85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" dirty="0">
                <a:solidFill>
                  <a:srgbClr val="5F497A"/>
                </a:solidFill>
                <a:latin typeface="Cambria"/>
                <a:cs typeface="Cambria"/>
              </a:rPr>
              <a:t>г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160" dirty="0">
                <a:solidFill>
                  <a:srgbClr val="5F497A"/>
                </a:solidFill>
                <a:latin typeface="Cambria"/>
                <a:cs typeface="Cambria"/>
              </a:rPr>
              <a:t>ф</a:t>
            </a:r>
            <a:r>
              <a:rPr sz="1000" spc="95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к</a:t>
            </a:r>
            <a:r>
              <a:rPr sz="1000" spc="20" dirty="0">
                <a:solidFill>
                  <a:srgbClr val="5F497A"/>
                </a:solidFill>
                <a:latin typeface="Cambria"/>
                <a:cs typeface="Cambria"/>
              </a:rPr>
              <a:t>то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90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у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вня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0200" y="5883960"/>
            <a:ext cx="236093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1087120" algn="l"/>
                <a:tab pos="1580515" algn="l"/>
              </a:tabLst>
            </a:pP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образования 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родителей;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включение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д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-10" dirty="0">
                <a:solidFill>
                  <a:srgbClr val="5F497A"/>
                </a:solidFill>
                <a:latin typeface="Cambria"/>
                <a:cs typeface="Cambria"/>
              </a:rPr>
              <a:t>ел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ей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стную  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образовательную</a:t>
            </a:r>
            <a:r>
              <a:rPr sz="1000" spc="14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деятельность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5337" y="4221351"/>
            <a:ext cx="2599055" cy="1169670"/>
          </a:xfrm>
          <a:custGeom>
            <a:avLst/>
            <a:gdLst/>
            <a:ahLst/>
            <a:cxnLst/>
            <a:rect l="l" t="t" r="r" b="b"/>
            <a:pathLst>
              <a:path w="3024504" h="1169670">
                <a:moveTo>
                  <a:pt x="3024378" y="0"/>
                </a:moveTo>
                <a:lnTo>
                  <a:pt x="0" y="0"/>
                </a:lnTo>
                <a:lnTo>
                  <a:pt x="0" y="1169555"/>
                </a:lnTo>
                <a:lnTo>
                  <a:pt x="3024378" y="1169555"/>
                </a:lnTo>
                <a:lnTo>
                  <a:pt x="3024378" y="0"/>
                </a:lnTo>
                <a:close/>
              </a:path>
            </a:pathLst>
          </a:custGeom>
          <a:solidFill>
            <a:srgbClr val="F1D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373" y="1000942"/>
            <a:ext cx="2609152" cy="1316934"/>
          </a:xfrm>
          <a:custGeom>
            <a:avLst/>
            <a:gdLst/>
            <a:ahLst/>
            <a:cxnLst/>
            <a:rect l="l" t="t" r="r" b="b"/>
            <a:pathLst>
              <a:path w="2646045" h="1169670">
                <a:moveTo>
                  <a:pt x="2646045" y="0"/>
                </a:moveTo>
                <a:lnTo>
                  <a:pt x="0" y="0"/>
                </a:lnTo>
                <a:lnTo>
                  <a:pt x="0" y="1169555"/>
                </a:lnTo>
                <a:lnTo>
                  <a:pt x="2646045" y="1169555"/>
                </a:lnTo>
                <a:lnTo>
                  <a:pt x="2646045" y="0"/>
                </a:lnTo>
                <a:close/>
              </a:path>
            </a:pathLst>
          </a:custGeom>
          <a:solidFill>
            <a:srgbClr val="F1D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9987" y="1040484"/>
            <a:ext cx="248729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сохранение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 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укрепление здоровья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детей,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обеспечение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физической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 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 психической</a:t>
            </a:r>
            <a:r>
              <a:rPr sz="1000" spc="10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безопасности,</a:t>
            </a:r>
            <a:r>
              <a:rPr sz="1000" spc="114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создание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9987" y="1507591"/>
            <a:ext cx="248856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464945" algn="l"/>
                <a:tab pos="1879600" algn="l"/>
                <a:tab pos="1963420" algn="l"/>
              </a:tabLst>
            </a:pP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к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175" dirty="0">
                <a:solidFill>
                  <a:srgbClr val="5F497A"/>
                </a:solidFill>
                <a:latin typeface="Cambria"/>
                <a:cs typeface="Cambria"/>
              </a:rPr>
              <a:t>ф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ы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х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	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ус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й 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жиз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едея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-60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ьн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сти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д</a:t>
            </a:r>
            <a:r>
              <a:rPr sz="1000" spc="-60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я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разв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тия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69360" y="813989"/>
            <a:ext cx="2268220" cy="1169670"/>
          </a:xfrm>
          <a:custGeom>
            <a:avLst/>
            <a:gdLst/>
            <a:ahLst/>
            <a:cxnLst/>
            <a:rect l="l" t="t" r="r" b="b"/>
            <a:pathLst>
              <a:path w="2268220" h="1169670">
                <a:moveTo>
                  <a:pt x="2267712" y="0"/>
                </a:moveTo>
                <a:lnTo>
                  <a:pt x="0" y="0"/>
                </a:lnTo>
                <a:lnTo>
                  <a:pt x="0" y="1169555"/>
                </a:lnTo>
                <a:lnTo>
                  <a:pt x="2267712" y="1169555"/>
                </a:lnTo>
                <a:lnTo>
                  <a:pt x="2267712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 реализацию Программы развития на 2021 – 2025 гг. «Открой себя для будущего» в соответствии с </a:t>
            </a:r>
            <a:r>
              <a:rPr lang="ru-RU" sz="1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подпроектами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НП «Образование»: «Успех каждого ребенка», «Поддержка семей, имеющих детей», «Цифровая образовательная среда»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03345" y="3987322"/>
            <a:ext cx="2304415" cy="2565878"/>
          </a:xfrm>
          <a:custGeom>
            <a:avLst/>
            <a:gdLst/>
            <a:ahLst/>
            <a:cxnLst/>
            <a:rect l="l" t="t" r="r" b="b"/>
            <a:pathLst>
              <a:path w="2304415" h="2400935">
                <a:moveTo>
                  <a:pt x="2304288" y="0"/>
                </a:moveTo>
                <a:lnTo>
                  <a:pt x="0" y="0"/>
                </a:lnTo>
                <a:lnTo>
                  <a:pt x="0" y="2400681"/>
                </a:lnTo>
                <a:lnTo>
                  <a:pt x="2304288" y="2400681"/>
                </a:lnTo>
                <a:lnTo>
                  <a:pt x="2304288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031742" y="4029455"/>
            <a:ext cx="214757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  <a:tab pos="664845" algn="l"/>
                <a:tab pos="913130" algn="l"/>
                <a:tab pos="937260" algn="l"/>
                <a:tab pos="1155065" algn="l"/>
                <a:tab pos="1198245" algn="l"/>
                <a:tab pos="1243965" algn="l"/>
                <a:tab pos="1444625" algn="l"/>
                <a:tab pos="1995170" algn="l"/>
                <a:tab pos="2054860" algn="l"/>
              </a:tabLst>
            </a:pP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совершенствовать 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работу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по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развитию		профессиональной </a:t>
            </a:r>
            <a:r>
              <a:rPr sz="1000" spc="-21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компетентности</a:t>
            </a:r>
            <a:r>
              <a:rPr sz="1000" spc="19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педагогических </a:t>
            </a:r>
            <a:r>
              <a:rPr sz="1000" spc="-204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к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д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ет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со 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ат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ги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й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			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ен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го  об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азо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вания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,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	</a:t>
            </a:r>
            <a:r>
              <a:rPr sz="1000" spc="175" dirty="0">
                <a:solidFill>
                  <a:srgbClr val="5F497A"/>
                </a:solidFill>
                <a:latin typeface="Cambria"/>
                <a:cs typeface="Cambria"/>
              </a:rPr>
              <a:t>ф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ир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ван</a:t>
            </a:r>
            <a:r>
              <a:rPr sz="1000" spc="8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я 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ка</a:t>
            </a:r>
            <a:r>
              <a:rPr sz="1000" spc="90" dirty="0">
                <a:solidFill>
                  <a:srgbClr val="5F497A"/>
                </a:solidFill>
                <a:latin typeface="Cambria"/>
                <a:cs typeface="Cambria"/>
              </a:rPr>
              <a:t>ч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ств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					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ус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п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ешн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г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  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пр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170" dirty="0">
                <a:solidFill>
                  <a:srgbClr val="5F497A"/>
                </a:solidFill>
                <a:latin typeface="Cambria"/>
                <a:cs typeface="Cambria"/>
              </a:rPr>
              <a:t>ф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spc="-60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90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: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го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85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но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ть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к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16160" y="5271078"/>
            <a:ext cx="214757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284605" algn="l"/>
                <a:tab pos="2051685" algn="l"/>
              </a:tabLst>
            </a:pP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п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ена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110" dirty="0">
                <a:solidFill>
                  <a:srgbClr val="5F497A"/>
                </a:solidFill>
                <a:latin typeface="Cambria"/>
                <a:cs typeface="Cambria"/>
              </a:rPr>
              <a:t>,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б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-5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ь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сть,  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тве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ств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сть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92312" y="5621176"/>
            <a:ext cx="214503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64235" algn="l"/>
              </a:tabLst>
            </a:pP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самостоятельность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29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принятии </a:t>
            </a:r>
            <a:r>
              <a:rPr sz="1000" spc="-21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105" dirty="0">
                <a:solidFill>
                  <a:srgbClr val="5F497A"/>
                </a:solidFill>
                <a:latin typeface="Cambria"/>
                <a:cs typeface="Cambria"/>
              </a:rPr>
              <a:t>ш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ений;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ент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ванн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сть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05032" y="5942482"/>
            <a:ext cx="13462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59435" algn="l"/>
              </a:tabLst>
            </a:pP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на	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д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ст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155" dirty="0">
                <a:solidFill>
                  <a:srgbClr val="5F497A"/>
                </a:solidFill>
                <a:latin typeface="Cambria"/>
                <a:cs typeface="Cambria"/>
              </a:rPr>
              <a:t>ж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ен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е 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закрепленных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40199" y="5929782"/>
            <a:ext cx="4318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895" marR="5080" indent="-36830">
              <a:lnSpc>
                <a:spcPct val="100000"/>
              </a:lnSpc>
              <a:spcBef>
                <a:spcPts val="95"/>
              </a:spcBef>
            </a:pP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ц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-50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ей, 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ФГ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17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59954" y="6270168"/>
            <a:ext cx="171068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дошкольного</a:t>
            </a:r>
            <a:r>
              <a:rPr sz="1000" spc="10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образования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018719" y="1247528"/>
            <a:ext cx="1946337" cy="1449798"/>
          </a:xfrm>
          <a:custGeom>
            <a:avLst/>
            <a:gdLst/>
            <a:ahLst/>
            <a:cxnLst/>
            <a:rect l="l" t="t" r="r" b="b"/>
            <a:pathLst>
              <a:path w="1800225" h="1016000">
                <a:moveTo>
                  <a:pt x="1800225" y="0"/>
                </a:moveTo>
                <a:lnTo>
                  <a:pt x="0" y="0"/>
                </a:lnTo>
                <a:lnTo>
                  <a:pt x="0" y="1015657"/>
                </a:lnTo>
                <a:lnTo>
                  <a:pt x="1800225" y="1015657"/>
                </a:lnTo>
                <a:lnTo>
                  <a:pt x="1800225" y="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2235707" y="2514599"/>
            <a:ext cx="6729349" cy="1707006"/>
            <a:chOff x="2235707" y="2514599"/>
            <a:chExt cx="6729349" cy="1707006"/>
          </a:xfrm>
        </p:grpSpPr>
        <p:sp>
          <p:nvSpPr>
            <p:cNvPr id="39" name="object 39"/>
            <p:cNvSpPr/>
            <p:nvPr/>
          </p:nvSpPr>
          <p:spPr>
            <a:xfrm>
              <a:off x="2267711" y="2564891"/>
              <a:ext cx="6697345" cy="1656714"/>
            </a:xfrm>
            <a:custGeom>
              <a:avLst/>
              <a:gdLst/>
              <a:ahLst/>
              <a:cxnLst/>
              <a:rect l="l" t="t" r="r" b="b"/>
              <a:pathLst>
                <a:path w="6697345" h="1656714">
                  <a:moveTo>
                    <a:pt x="5642102" y="0"/>
                  </a:moveTo>
                  <a:lnTo>
                    <a:pt x="5698490" y="220599"/>
                  </a:lnTo>
                  <a:lnTo>
                    <a:pt x="5462498" y="248313"/>
                  </a:lnTo>
                  <a:lnTo>
                    <a:pt x="5173327" y="283487"/>
                  </a:lnTo>
                  <a:lnTo>
                    <a:pt x="4890673" y="319327"/>
                  </a:lnTo>
                  <a:lnTo>
                    <a:pt x="4669280" y="348532"/>
                  </a:lnTo>
                  <a:lnTo>
                    <a:pt x="4452125" y="378255"/>
                  </a:lnTo>
                  <a:lnTo>
                    <a:pt x="4239234" y="408538"/>
                  </a:lnTo>
                  <a:lnTo>
                    <a:pt x="4030639" y="439421"/>
                  </a:lnTo>
                  <a:lnTo>
                    <a:pt x="3826368" y="470946"/>
                  </a:lnTo>
                  <a:lnTo>
                    <a:pt x="3676020" y="495035"/>
                  </a:lnTo>
                  <a:lnTo>
                    <a:pt x="3528133" y="519526"/>
                  </a:lnTo>
                  <a:lnTo>
                    <a:pt x="3382719" y="544435"/>
                  </a:lnTo>
                  <a:lnTo>
                    <a:pt x="3239791" y="569781"/>
                  </a:lnTo>
                  <a:lnTo>
                    <a:pt x="3099360" y="595580"/>
                  </a:lnTo>
                  <a:lnTo>
                    <a:pt x="2961440" y="621849"/>
                  </a:lnTo>
                  <a:lnTo>
                    <a:pt x="2826042" y="648606"/>
                  </a:lnTo>
                  <a:lnTo>
                    <a:pt x="2693179" y="675869"/>
                  </a:lnTo>
                  <a:lnTo>
                    <a:pt x="2562863" y="703655"/>
                  </a:lnTo>
                  <a:lnTo>
                    <a:pt x="2435107" y="731980"/>
                  </a:lnTo>
                  <a:lnTo>
                    <a:pt x="2309922" y="760863"/>
                  </a:lnTo>
                  <a:lnTo>
                    <a:pt x="2227900" y="780436"/>
                  </a:lnTo>
                  <a:lnTo>
                    <a:pt x="2128234" y="804962"/>
                  </a:lnTo>
                  <a:lnTo>
                    <a:pt x="2069714" y="819752"/>
                  </a:lnTo>
                  <a:lnTo>
                    <a:pt x="2011760" y="834693"/>
                  </a:lnTo>
                  <a:lnTo>
                    <a:pt x="1954371" y="849784"/>
                  </a:lnTo>
                  <a:lnTo>
                    <a:pt x="1897545" y="865028"/>
                  </a:lnTo>
                  <a:lnTo>
                    <a:pt x="1841280" y="880424"/>
                  </a:lnTo>
                  <a:lnTo>
                    <a:pt x="1785576" y="895975"/>
                  </a:lnTo>
                  <a:lnTo>
                    <a:pt x="1730430" y="911681"/>
                  </a:lnTo>
                  <a:lnTo>
                    <a:pt x="1675841" y="927543"/>
                  </a:lnTo>
                  <a:lnTo>
                    <a:pt x="1621808" y="943563"/>
                  </a:lnTo>
                  <a:lnTo>
                    <a:pt x="1568330" y="959740"/>
                  </a:lnTo>
                  <a:lnTo>
                    <a:pt x="1515404" y="976077"/>
                  </a:lnTo>
                  <a:lnTo>
                    <a:pt x="1463029" y="992575"/>
                  </a:lnTo>
                  <a:lnTo>
                    <a:pt x="1411205" y="1009233"/>
                  </a:lnTo>
                  <a:lnTo>
                    <a:pt x="1359929" y="1026054"/>
                  </a:lnTo>
                  <a:lnTo>
                    <a:pt x="1309200" y="1043039"/>
                  </a:lnTo>
                  <a:lnTo>
                    <a:pt x="1259016" y="1060188"/>
                  </a:lnTo>
                  <a:lnTo>
                    <a:pt x="1209377" y="1077502"/>
                  </a:lnTo>
                  <a:lnTo>
                    <a:pt x="1160281" y="1094983"/>
                  </a:lnTo>
                  <a:lnTo>
                    <a:pt x="1111725" y="1112631"/>
                  </a:lnTo>
                  <a:lnTo>
                    <a:pt x="1063710" y="1130448"/>
                  </a:lnTo>
                  <a:lnTo>
                    <a:pt x="1016232" y="1148434"/>
                  </a:lnTo>
                  <a:lnTo>
                    <a:pt x="969292" y="1166591"/>
                  </a:lnTo>
                  <a:lnTo>
                    <a:pt x="922887" y="1184920"/>
                  </a:lnTo>
                  <a:lnTo>
                    <a:pt x="877016" y="1203421"/>
                  </a:lnTo>
                  <a:lnTo>
                    <a:pt x="831677" y="1222096"/>
                  </a:lnTo>
                  <a:lnTo>
                    <a:pt x="786870" y="1240945"/>
                  </a:lnTo>
                  <a:lnTo>
                    <a:pt x="742592" y="1259971"/>
                  </a:lnTo>
                  <a:lnTo>
                    <a:pt x="698842" y="1279173"/>
                  </a:lnTo>
                  <a:lnTo>
                    <a:pt x="655619" y="1298553"/>
                  </a:lnTo>
                  <a:lnTo>
                    <a:pt x="612921" y="1318111"/>
                  </a:lnTo>
                  <a:lnTo>
                    <a:pt x="570747" y="1337850"/>
                  </a:lnTo>
                  <a:lnTo>
                    <a:pt x="529095" y="1357769"/>
                  </a:lnTo>
                  <a:lnTo>
                    <a:pt x="487964" y="1377870"/>
                  </a:lnTo>
                  <a:lnTo>
                    <a:pt x="447352" y="1398155"/>
                  </a:lnTo>
                  <a:lnTo>
                    <a:pt x="407259" y="1418623"/>
                  </a:lnTo>
                  <a:lnTo>
                    <a:pt x="367682" y="1439276"/>
                  </a:lnTo>
                  <a:lnTo>
                    <a:pt x="328620" y="1460115"/>
                  </a:lnTo>
                  <a:lnTo>
                    <a:pt x="290071" y="1481141"/>
                  </a:lnTo>
                  <a:lnTo>
                    <a:pt x="252035" y="1502355"/>
                  </a:lnTo>
                  <a:lnTo>
                    <a:pt x="214509" y="1523758"/>
                  </a:lnTo>
                  <a:lnTo>
                    <a:pt x="177493" y="1545352"/>
                  </a:lnTo>
                  <a:lnTo>
                    <a:pt x="140985" y="1567136"/>
                  </a:lnTo>
                  <a:lnTo>
                    <a:pt x="104982" y="1589113"/>
                  </a:lnTo>
                  <a:lnTo>
                    <a:pt x="69485" y="1611283"/>
                  </a:lnTo>
                  <a:lnTo>
                    <a:pt x="34491" y="1633647"/>
                  </a:lnTo>
                  <a:lnTo>
                    <a:pt x="0" y="1656207"/>
                  </a:lnTo>
                  <a:lnTo>
                    <a:pt x="82348" y="1624025"/>
                  </a:lnTo>
                  <a:lnTo>
                    <a:pt x="165854" y="1592443"/>
                  </a:lnTo>
                  <a:lnTo>
                    <a:pt x="250524" y="1561454"/>
                  </a:lnTo>
                  <a:lnTo>
                    <a:pt x="336368" y="1531055"/>
                  </a:lnTo>
                  <a:lnTo>
                    <a:pt x="423393" y="1501240"/>
                  </a:lnTo>
                  <a:lnTo>
                    <a:pt x="511609" y="1472005"/>
                  </a:lnTo>
                  <a:lnTo>
                    <a:pt x="601023" y="1443344"/>
                  </a:lnTo>
                  <a:lnTo>
                    <a:pt x="691643" y="1415254"/>
                  </a:lnTo>
                  <a:lnTo>
                    <a:pt x="783479" y="1387729"/>
                  </a:lnTo>
                  <a:lnTo>
                    <a:pt x="876537" y="1360764"/>
                  </a:lnTo>
                  <a:lnTo>
                    <a:pt x="970828" y="1334355"/>
                  </a:lnTo>
                  <a:lnTo>
                    <a:pt x="1066358" y="1308497"/>
                  </a:lnTo>
                  <a:lnTo>
                    <a:pt x="1163136" y="1283185"/>
                  </a:lnTo>
                  <a:lnTo>
                    <a:pt x="1261172" y="1258415"/>
                  </a:lnTo>
                  <a:lnTo>
                    <a:pt x="1360471" y="1234181"/>
                  </a:lnTo>
                  <a:lnTo>
                    <a:pt x="1461045" y="1210479"/>
                  </a:lnTo>
                  <a:lnTo>
                    <a:pt x="1562899" y="1187304"/>
                  </a:lnTo>
                  <a:lnTo>
                    <a:pt x="1666044" y="1164651"/>
                  </a:lnTo>
                  <a:lnTo>
                    <a:pt x="1770486" y="1142516"/>
                  </a:lnTo>
                  <a:lnTo>
                    <a:pt x="1876235" y="1120893"/>
                  </a:lnTo>
                  <a:lnTo>
                    <a:pt x="1983299" y="1099778"/>
                  </a:lnTo>
                  <a:lnTo>
                    <a:pt x="2091686" y="1079167"/>
                  </a:lnTo>
                  <a:lnTo>
                    <a:pt x="2201404" y="1059054"/>
                  </a:lnTo>
                  <a:lnTo>
                    <a:pt x="2312462" y="1039434"/>
                  </a:lnTo>
                  <a:lnTo>
                    <a:pt x="2424868" y="1020303"/>
                  </a:lnTo>
                  <a:lnTo>
                    <a:pt x="2524882" y="1003881"/>
                  </a:lnTo>
                  <a:lnTo>
                    <a:pt x="2656124" y="983165"/>
                  </a:lnTo>
                  <a:lnTo>
                    <a:pt x="2789365" y="963034"/>
                  </a:lnTo>
                  <a:lnTo>
                    <a:pt x="2924600" y="943469"/>
                  </a:lnTo>
                  <a:lnTo>
                    <a:pt x="3061827" y="924457"/>
                  </a:lnTo>
                  <a:lnTo>
                    <a:pt x="3201043" y="905978"/>
                  </a:lnTo>
                  <a:lnTo>
                    <a:pt x="3342243" y="888019"/>
                  </a:lnTo>
                  <a:lnTo>
                    <a:pt x="3533592" y="864850"/>
                  </a:lnTo>
                  <a:lnTo>
                    <a:pt x="3728457" y="842535"/>
                  </a:lnTo>
                  <a:lnTo>
                    <a:pt x="3926829" y="821034"/>
                  </a:lnTo>
                  <a:lnTo>
                    <a:pt x="4128701" y="800309"/>
                  </a:lnTo>
                  <a:lnTo>
                    <a:pt x="4334065" y="780319"/>
                  </a:lnTo>
                  <a:lnTo>
                    <a:pt x="4595669" y="756308"/>
                  </a:lnTo>
                  <a:lnTo>
                    <a:pt x="4862701" y="733310"/>
                  </a:lnTo>
                  <a:lnTo>
                    <a:pt x="5135146" y="711249"/>
                  </a:lnTo>
                  <a:lnTo>
                    <a:pt x="5469205" y="685905"/>
                  </a:lnTo>
                  <a:lnTo>
                    <a:pt x="5811012" y="661670"/>
                  </a:lnTo>
                  <a:lnTo>
                    <a:pt x="5867145" y="882269"/>
                  </a:lnTo>
                  <a:lnTo>
                    <a:pt x="6696836" y="352933"/>
                  </a:lnTo>
                  <a:lnTo>
                    <a:pt x="5642102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267711" y="2564891"/>
              <a:ext cx="6697345" cy="1656714"/>
            </a:xfrm>
            <a:custGeom>
              <a:avLst/>
              <a:gdLst/>
              <a:ahLst/>
              <a:cxnLst/>
              <a:rect l="l" t="t" r="r" b="b"/>
              <a:pathLst>
                <a:path w="6697345" h="1656714">
                  <a:moveTo>
                    <a:pt x="0" y="1656207"/>
                  </a:moveTo>
                  <a:lnTo>
                    <a:pt x="34491" y="1633647"/>
                  </a:lnTo>
                  <a:lnTo>
                    <a:pt x="69485" y="1611283"/>
                  </a:lnTo>
                  <a:lnTo>
                    <a:pt x="104982" y="1589113"/>
                  </a:lnTo>
                  <a:lnTo>
                    <a:pt x="140985" y="1567136"/>
                  </a:lnTo>
                  <a:lnTo>
                    <a:pt x="177493" y="1545352"/>
                  </a:lnTo>
                  <a:lnTo>
                    <a:pt x="214509" y="1523758"/>
                  </a:lnTo>
                  <a:lnTo>
                    <a:pt x="252035" y="1502355"/>
                  </a:lnTo>
                  <a:lnTo>
                    <a:pt x="290071" y="1481141"/>
                  </a:lnTo>
                  <a:lnTo>
                    <a:pt x="328620" y="1460115"/>
                  </a:lnTo>
                  <a:lnTo>
                    <a:pt x="367682" y="1439276"/>
                  </a:lnTo>
                  <a:lnTo>
                    <a:pt x="407259" y="1418623"/>
                  </a:lnTo>
                  <a:lnTo>
                    <a:pt x="447352" y="1398155"/>
                  </a:lnTo>
                  <a:lnTo>
                    <a:pt x="487964" y="1377870"/>
                  </a:lnTo>
                  <a:lnTo>
                    <a:pt x="529095" y="1357769"/>
                  </a:lnTo>
                  <a:lnTo>
                    <a:pt x="570747" y="1337850"/>
                  </a:lnTo>
                  <a:lnTo>
                    <a:pt x="612921" y="1318111"/>
                  </a:lnTo>
                  <a:lnTo>
                    <a:pt x="655619" y="1298553"/>
                  </a:lnTo>
                  <a:lnTo>
                    <a:pt x="698842" y="1279173"/>
                  </a:lnTo>
                  <a:lnTo>
                    <a:pt x="742592" y="1259971"/>
                  </a:lnTo>
                  <a:lnTo>
                    <a:pt x="786870" y="1240945"/>
                  </a:lnTo>
                  <a:lnTo>
                    <a:pt x="831677" y="1222096"/>
                  </a:lnTo>
                  <a:lnTo>
                    <a:pt x="877016" y="1203421"/>
                  </a:lnTo>
                  <a:lnTo>
                    <a:pt x="922887" y="1184920"/>
                  </a:lnTo>
                  <a:lnTo>
                    <a:pt x="969292" y="1166591"/>
                  </a:lnTo>
                  <a:lnTo>
                    <a:pt x="1016232" y="1148434"/>
                  </a:lnTo>
                  <a:lnTo>
                    <a:pt x="1063710" y="1130448"/>
                  </a:lnTo>
                  <a:lnTo>
                    <a:pt x="1111725" y="1112631"/>
                  </a:lnTo>
                  <a:lnTo>
                    <a:pt x="1160281" y="1094983"/>
                  </a:lnTo>
                  <a:lnTo>
                    <a:pt x="1209377" y="1077502"/>
                  </a:lnTo>
                  <a:lnTo>
                    <a:pt x="1259016" y="1060188"/>
                  </a:lnTo>
                  <a:lnTo>
                    <a:pt x="1309200" y="1043039"/>
                  </a:lnTo>
                  <a:lnTo>
                    <a:pt x="1359929" y="1026054"/>
                  </a:lnTo>
                  <a:lnTo>
                    <a:pt x="1411205" y="1009233"/>
                  </a:lnTo>
                  <a:lnTo>
                    <a:pt x="1463029" y="992575"/>
                  </a:lnTo>
                  <a:lnTo>
                    <a:pt x="1515404" y="976077"/>
                  </a:lnTo>
                  <a:lnTo>
                    <a:pt x="1568330" y="959740"/>
                  </a:lnTo>
                  <a:lnTo>
                    <a:pt x="1621808" y="943563"/>
                  </a:lnTo>
                  <a:lnTo>
                    <a:pt x="1675841" y="927543"/>
                  </a:lnTo>
                  <a:lnTo>
                    <a:pt x="1730430" y="911681"/>
                  </a:lnTo>
                  <a:lnTo>
                    <a:pt x="1785576" y="895975"/>
                  </a:lnTo>
                  <a:lnTo>
                    <a:pt x="1841280" y="880424"/>
                  </a:lnTo>
                  <a:lnTo>
                    <a:pt x="1897545" y="865028"/>
                  </a:lnTo>
                  <a:lnTo>
                    <a:pt x="1954371" y="849784"/>
                  </a:lnTo>
                  <a:lnTo>
                    <a:pt x="2011760" y="834693"/>
                  </a:lnTo>
                  <a:lnTo>
                    <a:pt x="2069714" y="819752"/>
                  </a:lnTo>
                  <a:lnTo>
                    <a:pt x="2128234" y="804962"/>
                  </a:lnTo>
                  <a:lnTo>
                    <a:pt x="2187321" y="790321"/>
                  </a:lnTo>
                  <a:lnTo>
                    <a:pt x="2227900" y="780436"/>
                  </a:lnTo>
                  <a:lnTo>
                    <a:pt x="2268767" y="770617"/>
                  </a:lnTo>
                  <a:lnTo>
                    <a:pt x="2309922" y="760863"/>
                  </a:lnTo>
                  <a:lnTo>
                    <a:pt x="2351363" y="751172"/>
                  </a:lnTo>
                  <a:lnTo>
                    <a:pt x="2393092" y="741545"/>
                  </a:lnTo>
                  <a:lnTo>
                    <a:pt x="2435107" y="731980"/>
                  </a:lnTo>
                  <a:lnTo>
                    <a:pt x="2477407" y="722477"/>
                  </a:lnTo>
                  <a:lnTo>
                    <a:pt x="2519993" y="713036"/>
                  </a:lnTo>
                  <a:lnTo>
                    <a:pt x="2562863" y="703655"/>
                  </a:lnTo>
                  <a:lnTo>
                    <a:pt x="2606018" y="694334"/>
                  </a:lnTo>
                  <a:lnTo>
                    <a:pt x="2649457" y="685072"/>
                  </a:lnTo>
                  <a:lnTo>
                    <a:pt x="2693179" y="675869"/>
                  </a:lnTo>
                  <a:lnTo>
                    <a:pt x="2737184" y="666724"/>
                  </a:lnTo>
                  <a:lnTo>
                    <a:pt x="2781472" y="657637"/>
                  </a:lnTo>
                  <a:lnTo>
                    <a:pt x="2826042" y="648606"/>
                  </a:lnTo>
                  <a:lnTo>
                    <a:pt x="2870894" y="639632"/>
                  </a:lnTo>
                  <a:lnTo>
                    <a:pt x="2916026" y="630713"/>
                  </a:lnTo>
                  <a:lnTo>
                    <a:pt x="2961440" y="621849"/>
                  </a:lnTo>
                  <a:lnTo>
                    <a:pt x="3007134" y="613039"/>
                  </a:lnTo>
                  <a:lnTo>
                    <a:pt x="3053107" y="604283"/>
                  </a:lnTo>
                  <a:lnTo>
                    <a:pt x="3099360" y="595580"/>
                  </a:lnTo>
                  <a:lnTo>
                    <a:pt x="3145892" y="586929"/>
                  </a:lnTo>
                  <a:lnTo>
                    <a:pt x="3192702" y="578329"/>
                  </a:lnTo>
                  <a:lnTo>
                    <a:pt x="3239791" y="569781"/>
                  </a:lnTo>
                  <a:lnTo>
                    <a:pt x="3287156" y="561283"/>
                  </a:lnTo>
                  <a:lnTo>
                    <a:pt x="3334799" y="552835"/>
                  </a:lnTo>
                  <a:lnTo>
                    <a:pt x="3382719" y="544435"/>
                  </a:lnTo>
                  <a:lnTo>
                    <a:pt x="3430915" y="536085"/>
                  </a:lnTo>
                  <a:lnTo>
                    <a:pt x="3479386" y="527782"/>
                  </a:lnTo>
                  <a:lnTo>
                    <a:pt x="3528133" y="519526"/>
                  </a:lnTo>
                  <a:lnTo>
                    <a:pt x="3577154" y="511317"/>
                  </a:lnTo>
                  <a:lnTo>
                    <a:pt x="3626450" y="503154"/>
                  </a:lnTo>
                  <a:lnTo>
                    <a:pt x="3676020" y="495035"/>
                  </a:lnTo>
                  <a:lnTo>
                    <a:pt x="3725863" y="486962"/>
                  </a:lnTo>
                  <a:lnTo>
                    <a:pt x="3775979" y="478932"/>
                  </a:lnTo>
                  <a:lnTo>
                    <a:pt x="3826368" y="470946"/>
                  </a:lnTo>
                  <a:lnTo>
                    <a:pt x="3877029" y="463003"/>
                  </a:lnTo>
                  <a:lnTo>
                    <a:pt x="3927961" y="455101"/>
                  </a:lnTo>
                  <a:lnTo>
                    <a:pt x="3979165" y="447241"/>
                  </a:lnTo>
                  <a:lnTo>
                    <a:pt x="4030639" y="439421"/>
                  </a:lnTo>
                  <a:lnTo>
                    <a:pt x="4082384" y="431642"/>
                  </a:lnTo>
                  <a:lnTo>
                    <a:pt x="4134398" y="423902"/>
                  </a:lnTo>
                  <a:lnTo>
                    <a:pt x="4186682" y="416201"/>
                  </a:lnTo>
                  <a:lnTo>
                    <a:pt x="4239234" y="408538"/>
                  </a:lnTo>
                  <a:lnTo>
                    <a:pt x="4292055" y="400913"/>
                  </a:lnTo>
                  <a:lnTo>
                    <a:pt x="4345144" y="393324"/>
                  </a:lnTo>
                  <a:lnTo>
                    <a:pt x="4398501" y="385772"/>
                  </a:lnTo>
                  <a:lnTo>
                    <a:pt x="4452125" y="378255"/>
                  </a:lnTo>
                  <a:lnTo>
                    <a:pt x="4506015" y="370774"/>
                  </a:lnTo>
                  <a:lnTo>
                    <a:pt x="4560171" y="363327"/>
                  </a:lnTo>
                  <a:lnTo>
                    <a:pt x="4614593" y="355913"/>
                  </a:lnTo>
                  <a:lnTo>
                    <a:pt x="4669280" y="348532"/>
                  </a:lnTo>
                  <a:lnTo>
                    <a:pt x="4724233" y="341184"/>
                  </a:lnTo>
                  <a:lnTo>
                    <a:pt x="4779449" y="333868"/>
                  </a:lnTo>
                  <a:lnTo>
                    <a:pt x="4834929" y="326582"/>
                  </a:lnTo>
                  <a:lnTo>
                    <a:pt x="4890673" y="319327"/>
                  </a:lnTo>
                  <a:lnTo>
                    <a:pt x="4946680" y="312102"/>
                  </a:lnTo>
                  <a:lnTo>
                    <a:pt x="5002949" y="304906"/>
                  </a:lnTo>
                  <a:lnTo>
                    <a:pt x="5059480" y="297739"/>
                  </a:lnTo>
                  <a:lnTo>
                    <a:pt x="5116273" y="290600"/>
                  </a:lnTo>
                  <a:lnTo>
                    <a:pt x="5173327" y="283487"/>
                  </a:lnTo>
                  <a:lnTo>
                    <a:pt x="5230642" y="276402"/>
                  </a:lnTo>
                  <a:lnTo>
                    <a:pt x="5288217" y="269342"/>
                  </a:lnTo>
                  <a:lnTo>
                    <a:pt x="5346051" y="262308"/>
                  </a:lnTo>
                  <a:lnTo>
                    <a:pt x="5404145" y="255298"/>
                  </a:lnTo>
                  <a:lnTo>
                    <a:pt x="5462498" y="248313"/>
                  </a:lnTo>
                  <a:lnTo>
                    <a:pt x="5521110" y="241351"/>
                  </a:lnTo>
                  <a:lnTo>
                    <a:pt x="5579979" y="234411"/>
                  </a:lnTo>
                  <a:lnTo>
                    <a:pt x="5639106" y="227494"/>
                  </a:lnTo>
                  <a:lnTo>
                    <a:pt x="5698490" y="220599"/>
                  </a:lnTo>
                  <a:lnTo>
                    <a:pt x="5642102" y="0"/>
                  </a:lnTo>
                  <a:lnTo>
                    <a:pt x="6696836" y="352933"/>
                  </a:lnTo>
                  <a:lnTo>
                    <a:pt x="5867145" y="882269"/>
                  </a:lnTo>
                  <a:lnTo>
                    <a:pt x="5811012" y="661670"/>
                  </a:lnTo>
                  <a:lnTo>
                    <a:pt x="5753507" y="665637"/>
                  </a:lnTo>
                  <a:lnTo>
                    <a:pt x="5696217" y="669633"/>
                  </a:lnTo>
                  <a:lnTo>
                    <a:pt x="5639142" y="673657"/>
                  </a:lnTo>
                  <a:lnTo>
                    <a:pt x="5582281" y="677710"/>
                  </a:lnTo>
                  <a:lnTo>
                    <a:pt x="5525636" y="681793"/>
                  </a:lnTo>
                  <a:lnTo>
                    <a:pt x="5469205" y="685905"/>
                  </a:lnTo>
                  <a:lnTo>
                    <a:pt x="5412990" y="690049"/>
                  </a:lnTo>
                  <a:lnTo>
                    <a:pt x="5356990" y="694224"/>
                  </a:lnTo>
                  <a:lnTo>
                    <a:pt x="5301206" y="698431"/>
                  </a:lnTo>
                  <a:lnTo>
                    <a:pt x="5245637" y="702670"/>
                  </a:lnTo>
                  <a:lnTo>
                    <a:pt x="5190284" y="706943"/>
                  </a:lnTo>
                  <a:lnTo>
                    <a:pt x="5135146" y="711249"/>
                  </a:lnTo>
                  <a:lnTo>
                    <a:pt x="5080225" y="715590"/>
                  </a:lnTo>
                  <a:lnTo>
                    <a:pt x="5025519" y="719966"/>
                  </a:lnTo>
                  <a:lnTo>
                    <a:pt x="4971030" y="724378"/>
                  </a:lnTo>
                  <a:lnTo>
                    <a:pt x="4916757" y="728825"/>
                  </a:lnTo>
                  <a:lnTo>
                    <a:pt x="4862701" y="733310"/>
                  </a:lnTo>
                  <a:lnTo>
                    <a:pt x="4808861" y="737832"/>
                  </a:lnTo>
                  <a:lnTo>
                    <a:pt x="4755237" y="742393"/>
                  </a:lnTo>
                  <a:lnTo>
                    <a:pt x="4701831" y="746992"/>
                  </a:lnTo>
                  <a:lnTo>
                    <a:pt x="4648641" y="751630"/>
                  </a:lnTo>
                  <a:lnTo>
                    <a:pt x="4595669" y="756308"/>
                  </a:lnTo>
                  <a:lnTo>
                    <a:pt x="4542913" y="761027"/>
                  </a:lnTo>
                  <a:lnTo>
                    <a:pt x="4490375" y="765787"/>
                  </a:lnTo>
                  <a:lnTo>
                    <a:pt x="4438054" y="770588"/>
                  </a:lnTo>
                  <a:lnTo>
                    <a:pt x="4385951" y="775432"/>
                  </a:lnTo>
                  <a:lnTo>
                    <a:pt x="4334065" y="780319"/>
                  </a:lnTo>
                  <a:lnTo>
                    <a:pt x="4282397" y="785250"/>
                  </a:lnTo>
                  <a:lnTo>
                    <a:pt x="4230947" y="790224"/>
                  </a:lnTo>
                  <a:lnTo>
                    <a:pt x="4179715" y="795244"/>
                  </a:lnTo>
                  <a:lnTo>
                    <a:pt x="4128701" y="800309"/>
                  </a:lnTo>
                  <a:lnTo>
                    <a:pt x="4077906" y="805419"/>
                  </a:lnTo>
                  <a:lnTo>
                    <a:pt x="4027328" y="810577"/>
                  </a:lnTo>
                  <a:lnTo>
                    <a:pt x="3976969" y="815782"/>
                  </a:lnTo>
                  <a:lnTo>
                    <a:pt x="3926829" y="821034"/>
                  </a:lnTo>
                  <a:lnTo>
                    <a:pt x="3876908" y="826335"/>
                  </a:lnTo>
                  <a:lnTo>
                    <a:pt x="3827205" y="831685"/>
                  </a:lnTo>
                  <a:lnTo>
                    <a:pt x="3777722" y="837085"/>
                  </a:lnTo>
                  <a:lnTo>
                    <a:pt x="3728457" y="842535"/>
                  </a:lnTo>
                  <a:lnTo>
                    <a:pt x="3679412" y="848036"/>
                  </a:lnTo>
                  <a:lnTo>
                    <a:pt x="3630586" y="853589"/>
                  </a:lnTo>
                  <a:lnTo>
                    <a:pt x="3581979" y="859193"/>
                  </a:lnTo>
                  <a:lnTo>
                    <a:pt x="3533592" y="864850"/>
                  </a:lnTo>
                  <a:lnTo>
                    <a:pt x="3485425" y="870561"/>
                  </a:lnTo>
                  <a:lnTo>
                    <a:pt x="3437478" y="876326"/>
                  </a:lnTo>
                  <a:lnTo>
                    <a:pt x="3389750" y="882145"/>
                  </a:lnTo>
                  <a:lnTo>
                    <a:pt x="3342243" y="888019"/>
                  </a:lnTo>
                  <a:lnTo>
                    <a:pt x="3294956" y="893949"/>
                  </a:lnTo>
                  <a:lnTo>
                    <a:pt x="3247889" y="899935"/>
                  </a:lnTo>
                  <a:lnTo>
                    <a:pt x="3201043" y="905978"/>
                  </a:lnTo>
                  <a:lnTo>
                    <a:pt x="3154417" y="912079"/>
                  </a:lnTo>
                  <a:lnTo>
                    <a:pt x="3108012" y="918239"/>
                  </a:lnTo>
                  <a:lnTo>
                    <a:pt x="3061827" y="924457"/>
                  </a:lnTo>
                  <a:lnTo>
                    <a:pt x="3015864" y="930734"/>
                  </a:lnTo>
                  <a:lnTo>
                    <a:pt x="2970121" y="937071"/>
                  </a:lnTo>
                  <a:lnTo>
                    <a:pt x="2924600" y="943469"/>
                  </a:lnTo>
                  <a:lnTo>
                    <a:pt x="2879300" y="949929"/>
                  </a:lnTo>
                  <a:lnTo>
                    <a:pt x="2834222" y="956450"/>
                  </a:lnTo>
                  <a:lnTo>
                    <a:pt x="2789365" y="963034"/>
                  </a:lnTo>
                  <a:lnTo>
                    <a:pt x="2744730" y="969680"/>
                  </a:lnTo>
                  <a:lnTo>
                    <a:pt x="2700316" y="976391"/>
                  </a:lnTo>
                  <a:lnTo>
                    <a:pt x="2656124" y="983165"/>
                  </a:lnTo>
                  <a:lnTo>
                    <a:pt x="2612155" y="990005"/>
                  </a:lnTo>
                  <a:lnTo>
                    <a:pt x="2568407" y="996910"/>
                  </a:lnTo>
                  <a:lnTo>
                    <a:pt x="2524882" y="1003881"/>
                  </a:lnTo>
                  <a:lnTo>
                    <a:pt x="2481579" y="1010920"/>
                  </a:lnTo>
                  <a:lnTo>
                    <a:pt x="2424868" y="1020303"/>
                  </a:lnTo>
                  <a:lnTo>
                    <a:pt x="2368496" y="1029808"/>
                  </a:lnTo>
                  <a:lnTo>
                    <a:pt x="2312462" y="1039434"/>
                  </a:lnTo>
                  <a:lnTo>
                    <a:pt x="2256765" y="1049182"/>
                  </a:lnTo>
                  <a:lnTo>
                    <a:pt x="2201404" y="1059054"/>
                  </a:lnTo>
                  <a:lnTo>
                    <a:pt x="2146378" y="1069048"/>
                  </a:lnTo>
                  <a:lnTo>
                    <a:pt x="2091686" y="1079167"/>
                  </a:lnTo>
                  <a:lnTo>
                    <a:pt x="2037327" y="1089410"/>
                  </a:lnTo>
                  <a:lnTo>
                    <a:pt x="1983299" y="1099778"/>
                  </a:lnTo>
                  <a:lnTo>
                    <a:pt x="1929602" y="1110272"/>
                  </a:lnTo>
                  <a:lnTo>
                    <a:pt x="1876235" y="1120893"/>
                  </a:lnTo>
                  <a:lnTo>
                    <a:pt x="1823197" y="1131640"/>
                  </a:lnTo>
                  <a:lnTo>
                    <a:pt x="1770486" y="1142516"/>
                  </a:lnTo>
                  <a:lnTo>
                    <a:pt x="1718102" y="1153519"/>
                  </a:lnTo>
                  <a:lnTo>
                    <a:pt x="1666044" y="1164651"/>
                  </a:lnTo>
                  <a:lnTo>
                    <a:pt x="1614310" y="1175912"/>
                  </a:lnTo>
                  <a:lnTo>
                    <a:pt x="1562899" y="1187304"/>
                  </a:lnTo>
                  <a:lnTo>
                    <a:pt x="1511811" y="1198826"/>
                  </a:lnTo>
                  <a:lnTo>
                    <a:pt x="1461045" y="1210479"/>
                  </a:lnTo>
                  <a:lnTo>
                    <a:pt x="1410598" y="1222264"/>
                  </a:lnTo>
                  <a:lnTo>
                    <a:pt x="1360471" y="1234181"/>
                  </a:lnTo>
                  <a:lnTo>
                    <a:pt x="1310663" y="1246231"/>
                  </a:lnTo>
                  <a:lnTo>
                    <a:pt x="1261172" y="1258415"/>
                  </a:lnTo>
                  <a:lnTo>
                    <a:pt x="1211996" y="1270733"/>
                  </a:lnTo>
                  <a:lnTo>
                    <a:pt x="1163136" y="1283185"/>
                  </a:lnTo>
                  <a:lnTo>
                    <a:pt x="1114591" y="1295773"/>
                  </a:lnTo>
                  <a:lnTo>
                    <a:pt x="1066358" y="1308497"/>
                  </a:lnTo>
                  <a:lnTo>
                    <a:pt x="1018437" y="1321358"/>
                  </a:lnTo>
                  <a:lnTo>
                    <a:pt x="970828" y="1334355"/>
                  </a:lnTo>
                  <a:lnTo>
                    <a:pt x="923528" y="1347490"/>
                  </a:lnTo>
                  <a:lnTo>
                    <a:pt x="876537" y="1360764"/>
                  </a:lnTo>
                  <a:lnTo>
                    <a:pt x="829855" y="1374177"/>
                  </a:lnTo>
                  <a:lnTo>
                    <a:pt x="783479" y="1387729"/>
                  </a:lnTo>
                  <a:lnTo>
                    <a:pt x="737409" y="1401421"/>
                  </a:lnTo>
                  <a:lnTo>
                    <a:pt x="691643" y="1415254"/>
                  </a:lnTo>
                  <a:lnTo>
                    <a:pt x="646182" y="1429228"/>
                  </a:lnTo>
                  <a:lnTo>
                    <a:pt x="601023" y="1443344"/>
                  </a:lnTo>
                  <a:lnTo>
                    <a:pt x="556165" y="1457603"/>
                  </a:lnTo>
                  <a:lnTo>
                    <a:pt x="511609" y="1472005"/>
                  </a:lnTo>
                  <a:lnTo>
                    <a:pt x="467352" y="1486550"/>
                  </a:lnTo>
                  <a:lnTo>
                    <a:pt x="423393" y="1501240"/>
                  </a:lnTo>
                  <a:lnTo>
                    <a:pt x="379732" y="1516075"/>
                  </a:lnTo>
                  <a:lnTo>
                    <a:pt x="336368" y="1531055"/>
                  </a:lnTo>
                  <a:lnTo>
                    <a:pt x="293299" y="1546181"/>
                  </a:lnTo>
                  <a:lnTo>
                    <a:pt x="250524" y="1561454"/>
                  </a:lnTo>
                  <a:lnTo>
                    <a:pt x="208043" y="1576875"/>
                  </a:lnTo>
                  <a:lnTo>
                    <a:pt x="165854" y="1592443"/>
                  </a:lnTo>
                  <a:lnTo>
                    <a:pt x="123956" y="1608160"/>
                  </a:lnTo>
                  <a:lnTo>
                    <a:pt x="82348" y="1624025"/>
                  </a:lnTo>
                  <a:lnTo>
                    <a:pt x="41030" y="1640041"/>
                  </a:lnTo>
                  <a:lnTo>
                    <a:pt x="0" y="165620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81020" y="2820415"/>
              <a:ext cx="0" cy="1010919"/>
            </a:xfrm>
            <a:custGeom>
              <a:avLst/>
              <a:gdLst/>
              <a:ahLst/>
              <a:cxnLst/>
              <a:rect l="l" t="t" r="r" b="b"/>
              <a:pathLst>
                <a:path h="1010920">
                  <a:moveTo>
                    <a:pt x="0" y="1010412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5707" y="2514599"/>
              <a:ext cx="658368" cy="64617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2411761" y="2636900"/>
              <a:ext cx="360045" cy="348615"/>
            </a:xfrm>
            <a:custGeom>
              <a:avLst/>
              <a:gdLst/>
              <a:ahLst/>
              <a:cxnLst/>
              <a:rect l="l" t="t" r="r" b="b"/>
              <a:pathLst>
                <a:path w="360044" h="348614">
                  <a:moveTo>
                    <a:pt x="307308" y="51053"/>
                  </a:moveTo>
                  <a:lnTo>
                    <a:pt x="336571" y="88222"/>
                  </a:lnTo>
                  <a:lnTo>
                    <a:pt x="354128" y="130090"/>
                  </a:lnTo>
                  <a:lnTo>
                    <a:pt x="359981" y="174307"/>
                  </a:lnTo>
                  <a:lnTo>
                    <a:pt x="354128" y="218524"/>
                  </a:lnTo>
                  <a:lnTo>
                    <a:pt x="336571" y="260392"/>
                  </a:lnTo>
                  <a:lnTo>
                    <a:pt x="307308" y="297560"/>
                  </a:lnTo>
                  <a:lnTo>
                    <a:pt x="268902" y="325924"/>
                  </a:lnTo>
                  <a:lnTo>
                    <a:pt x="225656" y="342942"/>
                  </a:lnTo>
                  <a:lnTo>
                    <a:pt x="179990" y="348614"/>
                  </a:lnTo>
                  <a:lnTo>
                    <a:pt x="134324" y="342942"/>
                  </a:lnTo>
                  <a:lnTo>
                    <a:pt x="91078" y="325924"/>
                  </a:lnTo>
                  <a:lnTo>
                    <a:pt x="52673" y="297560"/>
                  </a:lnTo>
                  <a:lnTo>
                    <a:pt x="23410" y="260392"/>
                  </a:lnTo>
                  <a:lnTo>
                    <a:pt x="5852" y="218524"/>
                  </a:lnTo>
                  <a:lnTo>
                    <a:pt x="0" y="174307"/>
                  </a:lnTo>
                  <a:lnTo>
                    <a:pt x="5852" y="130090"/>
                  </a:lnTo>
                  <a:lnTo>
                    <a:pt x="23410" y="88222"/>
                  </a:lnTo>
                  <a:lnTo>
                    <a:pt x="52673" y="51053"/>
                  </a:lnTo>
                  <a:lnTo>
                    <a:pt x="91078" y="22690"/>
                  </a:lnTo>
                  <a:lnTo>
                    <a:pt x="134324" y="5672"/>
                  </a:lnTo>
                  <a:lnTo>
                    <a:pt x="179990" y="0"/>
                  </a:lnTo>
                  <a:lnTo>
                    <a:pt x="225656" y="5672"/>
                  </a:lnTo>
                  <a:lnTo>
                    <a:pt x="268902" y="22690"/>
                  </a:lnTo>
                  <a:lnTo>
                    <a:pt x="307308" y="5105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7618" y="3794791"/>
              <a:ext cx="86899" cy="84137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2502407" y="2709418"/>
            <a:ext cx="1866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01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2956560" y="2226564"/>
            <a:ext cx="657225" cy="1438910"/>
            <a:chOff x="2956560" y="2226564"/>
            <a:chExt cx="657225" cy="1438910"/>
          </a:xfrm>
        </p:grpSpPr>
        <p:sp>
          <p:nvSpPr>
            <p:cNvPr id="47" name="object 47"/>
            <p:cNvSpPr/>
            <p:nvPr/>
          </p:nvSpPr>
          <p:spPr>
            <a:xfrm>
              <a:off x="3303651" y="2559304"/>
              <a:ext cx="0" cy="1032510"/>
            </a:xfrm>
            <a:custGeom>
              <a:avLst/>
              <a:gdLst/>
              <a:ahLst/>
              <a:cxnLst/>
              <a:rect l="l" t="t" r="r" b="b"/>
              <a:pathLst>
                <a:path h="1032510">
                  <a:moveTo>
                    <a:pt x="0" y="103251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6560" y="2226564"/>
              <a:ext cx="656843" cy="66751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131851" y="2348865"/>
              <a:ext cx="360045" cy="369570"/>
            </a:xfrm>
            <a:custGeom>
              <a:avLst/>
              <a:gdLst/>
              <a:ahLst/>
              <a:cxnLst/>
              <a:rect l="l" t="t" r="r" b="b"/>
              <a:pathLst>
                <a:path w="360045" h="369569">
                  <a:moveTo>
                    <a:pt x="307308" y="54102"/>
                  </a:moveTo>
                  <a:lnTo>
                    <a:pt x="336571" y="93418"/>
                  </a:lnTo>
                  <a:lnTo>
                    <a:pt x="354128" y="137705"/>
                  </a:lnTo>
                  <a:lnTo>
                    <a:pt x="359981" y="184483"/>
                  </a:lnTo>
                  <a:lnTo>
                    <a:pt x="354128" y="231271"/>
                  </a:lnTo>
                  <a:lnTo>
                    <a:pt x="336571" y="275590"/>
                  </a:lnTo>
                  <a:lnTo>
                    <a:pt x="307308" y="314960"/>
                  </a:lnTo>
                  <a:lnTo>
                    <a:pt x="268902" y="344963"/>
                  </a:lnTo>
                  <a:lnTo>
                    <a:pt x="225656" y="362966"/>
                  </a:lnTo>
                  <a:lnTo>
                    <a:pt x="179990" y="368966"/>
                  </a:lnTo>
                  <a:lnTo>
                    <a:pt x="134324" y="362966"/>
                  </a:lnTo>
                  <a:lnTo>
                    <a:pt x="91078" y="344963"/>
                  </a:lnTo>
                  <a:lnTo>
                    <a:pt x="52673" y="314960"/>
                  </a:lnTo>
                  <a:lnTo>
                    <a:pt x="23410" y="275590"/>
                  </a:lnTo>
                  <a:lnTo>
                    <a:pt x="5852" y="231271"/>
                  </a:lnTo>
                  <a:lnTo>
                    <a:pt x="0" y="184483"/>
                  </a:lnTo>
                  <a:lnTo>
                    <a:pt x="5852" y="137705"/>
                  </a:lnTo>
                  <a:lnTo>
                    <a:pt x="23410" y="93418"/>
                  </a:lnTo>
                  <a:lnTo>
                    <a:pt x="52673" y="54102"/>
                  </a:lnTo>
                  <a:lnTo>
                    <a:pt x="91078" y="24045"/>
                  </a:lnTo>
                  <a:lnTo>
                    <a:pt x="134324" y="6011"/>
                  </a:lnTo>
                  <a:lnTo>
                    <a:pt x="179990" y="0"/>
                  </a:lnTo>
                  <a:lnTo>
                    <a:pt x="225656" y="6011"/>
                  </a:lnTo>
                  <a:lnTo>
                    <a:pt x="268902" y="24045"/>
                  </a:lnTo>
                  <a:lnTo>
                    <a:pt x="307308" y="5410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5960" y="3526472"/>
              <a:ext cx="135255" cy="138588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3209925" y="2420874"/>
            <a:ext cx="1993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03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604259" y="1938527"/>
            <a:ext cx="657225" cy="1562735"/>
            <a:chOff x="3604259" y="1938527"/>
            <a:chExt cx="657225" cy="1562735"/>
          </a:xfrm>
        </p:grpSpPr>
        <p:sp>
          <p:nvSpPr>
            <p:cNvPr id="53" name="object 53"/>
            <p:cNvSpPr/>
            <p:nvPr/>
          </p:nvSpPr>
          <p:spPr>
            <a:xfrm>
              <a:off x="3947032" y="2383408"/>
              <a:ext cx="0" cy="1000760"/>
            </a:xfrm>
            <a:custGeom>
              <a:avLst/>
              <a:gdLst/>
              <a:ahLst/>
              <a:cxnLst/>
              <a:rect l="l" t="t" r="r" b="b"/>
              <a:pathLst>
                <a:path h="1000760">
                  <a:moveTo>
                    <a:pt x="0" y="100025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04259" y="1938527"/>
              <a:ext cx="656843" cy="64922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779932" y="2060828"/>
              <a:ext cx="360045" cy="351155"/>
            </a:xfrm>
            <a:custGeom>
              <a:avLst/>
              <a:gdLst/>
              <a:ahLst/>
              <a:cxnLst/>
              <a:rect l="l" t="t" r="r" b="b"/>
              <a:pathLst>
                <a:path w="360045" h="351155">
                  <a:moveTo>
                    <a:pt x="307308" y="51435"/>
                  </a:moveTo>
                  <a:lnTo>
                    <a:pt x="336571" y="88876"/>
                  </a:lnTo>
                  <a:lnTo>
                    <a:pt x="354128" y="131045"/>
                  </a:lnTo>
                  <a:lnTo>
                    <a:pt x="359981" y="175577"/>
                  </a:lnTo>
                  <a:lnTo>
                    <a:pt x="354128" y="220109"/>
                  </a:lnTo>
                  <a:lnTo>
                    <a:pt x="336571" y="262278"/>
                  </a:lnTo>
                  <a:lnTo>
                    <a:pt x="307308" y="299720"/>
                  </a:lnTo>
                  <a:lnTo>
                    <a:pt x="268902" y="328295"/>
                  </a:lnTo>
                  <a:lnTo>
                    <a:pt x="225656" y="345440"/>
                  </a:lnTo>
                  <a:lnTo>
                    <a:pt x="179990" y="351155"/>
                  </a:lnTo>
                  <a:lnTo>
                    <a:pt x="134324" y="345440"/>
                  </a:lnTo>
                  <a:lnTo>
                    <a:pt x="91078" y="328295"/>
                  </a:lnTo>
                  <a:lnTo>
                    <a:pt x="52673" y="299720"/>
                  </a:lnTo>
                  <a:lnTo>
                    <a:pt x="23410" y="262278"/>
                  </a:lnTo>
                  <a:lnTo>
                    <a:pt x="5852" y="220109"/>
                  </a:lnTo>
                  <a:lnTo>
                    <a:pt x="0" y="175577"/>
                  </a:lnTo>
                  <a:lnTo>
                    <a:pt x="5852" y="131045"/>
                  </a:lnTo>
                  <a:lnTo>
                    <a:pt x="23410" y="88876"/>
                  </a:lnTo>
                  <a:lnTo>
                    <a:pt x="52673" y="51435"/>
                  </a:lnTo>
                  <a:lnTo>
                    <a:pt x="91078" y="22860"/>
                  </a:lnTo>
                  <a:lnTo>
                    <a:pt x="134324" y="5714"/>
                  </a:lnTo>
                  <a:lnTo>
                    <a:pt x="179990" y="0"/>
                  </a:lnTo>
                  <a:lnTo>
                    <a:pt x="225656" y="5714"/>
                  </a:lnTo>
                  <a:lnTo>
                    <a:pt x="268902" y="22859"/>
                  </a:lnTo>
                  <a:lnTo>
                    <a:pt x="307308" y="5143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60133" y="3331463"/>
              <a:ext cx="173799" cy="169513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3861053" y="2124201"/>
            <a:ext cx="1993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05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5836920" y="1650492"/>
            <a:ext cx="657225" cy="1287145"/>
            <a:chOff x="5836920" y="1650492"/>
            <a:chExt cx="657225" cy="1287145"/>
          </a:xfrm>
        </p:grpSpPr>
        <p:sp>
          <p:nvSpPr>
            <p:cNvPr id="59" name="object 59"/>
            <p:cNvSpPr/>
            <p:nvPr/>
          </p:nvSpPr>
          <p:spPr>
            <a:xfrm>
              <a:off x="6179312" y="2109851"/>
              <a:ext cx="0" cy="821055"/>
            </a:xfrm>
            <a:custGeom>
              <a:avLst/>
              <a:gdLst/>
              <a:ahLst/>
              <a:cxnLst/>
              <a:rect l="l" t="t" r="r" b="b"/>
              <a:pathLst>
                <a:path h="821055">
                  <a:moveTo>
                    <a:pt x="0" y="82105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36920" y="1650492"/>
              <a:ext cx="656844" cy="664463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6012116" y="1772793"/>
              <a:ext cx="360045" cy="367030"/>
            </a:xfrm>
            <a:custGeom>
              <a:avLst/>
              <a:gdLst/>
              <a:ahLst/>
              <a:cxnLst/>
              <a:rect l="l" t="t" r="r" b="b"/>
              <a:pathLst>
                <a:path w="360045" h="367030">
                  <a:moveTo>
                    <a:pt x="307276" y="53720"/>
                  </a:moveTo>
                  <a:lnTo>
                    <a:pt x="336592" y="92836"/>
                  </a:lnTo>
                  <a:lnTo>
                    <a:pt x="354181" y="136905"/>
                  </a:lnTo>
                  <a:lnTo>
                    <a:pt x="360044" y="183451"/>
                  </a:lnTo>
                  <a:lnTo>
                    <a:pt x="354181" y="229997"/>
                  </a:lnTo>
                  <a:lnTo>
                    <a:pt x="336592" y="274066"/>
                  </a:lnTo>
                  <a:lnTo>
                    <a:pt x="307276" y="313181"/>
                  </a:lnTo>
                  <a:lnTo>
                    <a:pt x="268915" y="343026"/>
                  </a:lnTo>
                  <a:lnTo>
                    <a:pt x="225686" y="360933"/>
                  </a:lnTo>
                  <a:lnTo>
                    <a:pt x="180022" y="366902"/>
                  </a:lnTo>
                  <a:lnTo>
                    <a:pt x="134358" y="360933"/>
                  </a:lnTo>
                  <a:lnTo>
                    <a:pt x="91129" y="343026"/>
                  </a:lnTo>
                  <a:lnTo>
                    <a:pt x="52768" y="313181"/>
                  </a:lnTo>
                  <a:lnTo>
                    <a:pt x="23452" y="274065"/>
                  </a:lnTo>
                  <a:lnTo>
                    <a:pt x="5863" y="229996"/>
                  </a:lnTo>
                  <a:lnTo>
                    <a:pt x="0" y="183451"/>
                  </a:lnTo>
                  <a:lnTo>
                    <a:pt x="5863" y="136905"/>
                  </a:lnTo>
                  <a:lnTo>
                    <a:pt x="23452" y="92836"/>
                  </a:lnTo>
                  <a:lnTo>
                    <a:pt x="52768" y="53720"/>
                  </a:lnTo>
                  <a:lnTo>
                    <a:pt x="91129" y="23875"/>
                  </a:lnTo>
                  <a:lnTo>
                    <a:pt x="134358" y="5969"/>
                  </a:lnTo>
                  <a:lnTo>
                    <a:pt x="180022" y="0"/>
                  </a:lnTo>
                  <a:lnTo>
                    <a:pt x="225686" y="5969"/>
                  </a:lnTo>
                  <a:lnTo>
                    <a:pt x="268915" y="23875"/>
                  </a:lnTo>
                  <a:lnTo>
                    <a:pt x="307276" y="5372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38366" y="1881550"/>
            <a:ext cx="264985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7640">
              <a:lnSpc>
                <a:spcPct val="100000"/>
              </a:lnSpc>
              <a:spcBef>
                <a:spcPts val="95"/>
              </a:spcBef>
              <a:tabLst>
                <a:tab pos="1024255" algn="l"/>
                <a:tab pos="2391410" algn="l"/>
              </a:tabLst>
            </a:pPr>
            <a:r>
              <a:rPr sz="1000" spc="160" dirty="0">
                <a:solidFill>
                  <a:srgbClr val="5F497A"/>
                </a:solidFill>
                <a:latin typeface="Cambria"/>
                <a:cs typeface="Cambria"/>
              </a:rPr>
              <a:t>ф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изи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чес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ки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х</a:t>
            </a:r>
            <a:r>
              <a:rPr sz="1000" spc="110" dirty="0">
                <a:solidFill>
                  <a:srgbClr val="5F497A"/>
                </a:solidFill>
                <a:latin typeface="Cambria"/>
                <a:cs typeface="Cambria"/>
              </a:rPr>
              <a:t>,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ин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-10" dirty="0">
                <a:solidFill>
                  <a:srgbClr val="5F497A"/>
                </a:solidFill>
                <a:latin typeface="Cambria"/>
                <a:cs typeface="Cambria"/>
              </a:rPr>
              <a:t>ел</a:t>
            </a:r>
            <a:r>
              <a:rPr sz="1000" spc="-50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к</a:t>
            </a:r>
            <a:r>
              <a:rPr sz="1000" spc="20" dirty="0">
                <a:solidFill>
                  <a:srgbClr val="5F497A"/>
                </a:solidFill>
                <a:latin typeface="Cambria"/>
                <a:cs typeface="Cambria"/>
              </a:rPr>
              <a:t>туа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ь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ы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х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и 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личностных</a:t>
            </a:r>
            <a:r>
              <a:rPr sz="1000" spc="12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качеств</a:t>
            </a:r>
            <a:endParaRPr sz="1000" dirty="0">
              <a:latin typeface="Cambria"/>
              <a:cs typeface="Cambria"/>
            </a:endParaRPr>
          </a:p>
          <a:p>
            <a:pPr marR="5080" algn="r">
              <a:lnSpc>
                <a:spcPct val="100000"/>
              </a:lnSpc>
              <a:spcBef>
                <a:spcPts val="240"/>
              </a:spcBef>
            </a:pPr>
            <a:endParaRPr sz="1100" dirty="0">
              <a:latin typeface="Microsoft YaHei"/>
              <a:cs typeface="Microsoft YaHe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2452116" y="2842386"/>
            <a:ext cx="3827145" cy="2563495"/>
            <a:chOff x="2452116" y="2842386"/>
            <a:chExt cx="3827145" cy="2563495"/>
          </a:xfrm>
        </p:grpSpPr>
        <p:pic>
          <p:nvPicPr>
            <p:cNvPr id="64" name="object 6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05239" y="2842386"/>
              <a:ext cx="173894" cy="177133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2821813" y="3838955"/>
              <a:ext cx="0" cy="1163955"/>
            </a:xfrm>
            <a:custGeom>
              <a:avLst/>
              <a:gdLst/>
              <a:ahLst/>
              <a:cxnLst/>
              <a:rect l="l" t="t" r="r" b="b"/>
              <a:pathLst>
                <a:path h="1163954">
                  <a:moveTo>
                    <a:pt x="0" y="116395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52116" y="4698491"/>
              <a:ext cx="707136" cy="707135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629011" y="4821793"/>
              <a:ext cx="407034" cy="407034"/>
            </a:xfrm>
            <a:custGeom>
              <a:avLst/>
              <a:gdLst/>
              <a:ahLst/>
              <a:cxnLst/>
              <a:rect l="l" t="t" r="r" b="b"/>
              <a:pathLst>
                <a:path w="407035" h="407035">
                  <a:moveTo>
                    <a:pt x="348122" y="58689"/>
                  </a:moveTo>
                  <a:lnTo>
                    <a:pt x="377467" y="95682"/>
                  </a:lnTo>
                  <a:lnTo>
                    <a:pt x="397030" y="137030"/>
                  </a:lnTo>
                  <a:lnTo>
                    <a:pt x="406812" y="180990"/>
                  </a:lnTo>
                  <a:lnTo>
                    <a:pt x="406812" y="225821"/>
                  </a:lnTo>
                  <a:lnTo>
                    <a:pt x="397030" y="269781"/>
                  </a:lnTo>
                  <a:lnTo>
                    <a:pt x="377467" y="311129"/>
                  </a:lnTo>
                  <a:lnTo>
                    <a:pt x="348122" y="348122"/>
                  </a:lnTo>
                  <a:lnTo>
                    <a:pt x="311129" y="377467"/>
                  </a:lnTo>
                  <a:lnTo>
                    <a:pt x="269781" y="397030"/>
                  </a:lnTo>
                  <a:lnTo>
                    <a:pt x="225821" y="406812"/>
                  </a:lnTo>
                  <a:lnTo>
                    <a:pt x="180990" y="406812"/>
                  </a:lnTo>
                  <a:lnTo>
                    <a:pt x="137030" y="397030"/>
                  </a:lnTo>
                  <a:lnTo>
                    <a:pt x="95682" y="377467"/>
                  </a:lnTo>
                  <a:lnTo>
                    <a:pt x="58689" y="348122"/>
                  </a:lnTo>
                  <a:lnTo>
                    <a:pt x="29344" y="311129"/>
                  </a:lnTo>
                  <a:lnTo>
                    <a:pt x="9781" y="269781"/>
                  </a:lnTo>
                  <a:lnTo>
                    <a:pt x="0" y="225821"/>
                  </a:lnTo>
                  <a:lnTo>
                    <a:pt x="0" y="180990"/>
                  </a:lnTo>
                  <a:lnTo>
                    <a:pt x="9781" y="137030"/>
                  </a:lnTo>
                  <a:lnTo>
                    <a:pt x="29344" y="95682"/>
                  </a:lnTo>
                  <a:lnTo>
                    <a:pt x="58689" y="58689"/>
                  </a:lnTo>
                  <a:lnTo>
                    <a:pt x="95682" y="29344"/>
                  </a:lnTo>
                  <a:lnTo>
                    <a:pt x="137030" y="9781"/>
                  </a:lnTo>
                  <a:lnTo>
                    <a:pt x="180990" y="0"/>
                  </a:lnTo>
                  <a:lnTo>
                    <a:pt x="225821" y="0"/>
                  </a:lnTo>
                  <a:lnTo>
                    <a:pt x="269781" y="9781"/>
                  </a:lnTo>
                  <a:lnTo>
                    <a:pt x="311129" y="29344"/>
                  </a:lnTo>
                  <a:lnTo>
                    <a:pt x="348122" y="58689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2730500" y="4930266"/>
            <a:ext cx="1993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02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2752470" y="3206623"/>
            <a:ext cx="3988435" cy="1096010"/>
            <a:chOff x="2752470" y="3206623"/>
            <a:chExt cx="3988435" cy="1096010"/>
          </a:xfrm>
        </p:grpSpPr>
        <p:pic>
          <p:nvPicPr>
            <p:cNvPr id="70" name="object 7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52470" y="3717036"/>
              <a:ext cx="153669" cy="153765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6408674" y="3212973"/>
              <a:ext cx="0" cy="504190"/>
            </a:xfrm>
            <a:custGeom>
              <a:avLst/>
              <a:gdLst/>
              <a:ahLst/>
              <a:cxnLst/>
              <a:rect l="l" t="t" r="r" b="b"/>
              <a:pathLst>
                <a:path h="504189">
                  <a:moveTo>
                    <a:pt x="0" y="50406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33516" y="3595116"/>
              <a:ext cx="707136" cy="707136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6210919" y="3718290"/>
              <a:ext cx="407034" cy="407034"/>
            </a:xfrm>
            <a:custGeom>
              <a:avLst/>
              <a:gdLst/>
              <a:ahLst/>
              <a:cxnLst/>
              <a:rect l="l" t="t" r="r" b="b"/>
              <a:pathLst>
                <a:path w="407034" h="407035">
                  <a:moveTo>
                    <a:pt x="348122" y="58689"/>
                  </a:moveTo>
                  <a:lnTo>
                    <a:pt x="377513" y="95682"/>
                  </a:lnTo>
                  <a:lnTo>
                    <a:pt x="397108" y="137030"/>
                  </a:lnTo>
                  <a:lnTo>
                    <a:pt x="406905" y="180990"/>
                  </a:lnTo>
                  <a:lnTo>
                    <a:pt x="406905" y="225821"/>
                  </a:lnTo>
                  <a:lnTo>
                    <a:pt x="397108" y="269781"/>
                  </a:lnTo>
                  <a:lnTo>
                    <a:pt x="377513" y="311129"/>
                  </a:lnTo>
                  <a:lnTo>
                    <a:pt x="348122" y="348122"/>
                  </a:lnTo>
                  <a:lnTo>
                    <a:pt x="311135" y="377467"/>
                  </a:lnTo>
                  <a:lnTo>
                    <a:pt x="269803" y="397030"/>
                  </a:lnTo>
                  <a:lnTo>
                    <a:pt x="225861" y="406812"/>
                  </a:lnTo>
                  <a:lnTo>
                    <a:pt x="181043" y="406812"/>
                  </a:lnTo>
                  <a:lnTo>
                    <a:pt x="137085" y="397030"/>
                  </a:lnTo>
                  <a:lnTo>
                    <a:pt x="95722" y="377467"/>
                  </a:lnTo>
                  <a:lnTo>
                    <a:pt x="58689" y="348122"/>
                  </a:lnTo>
                  <a:lnTo>
                    <a:pt x="29344" y="311129"/>
                  </a:lnTo>
                  <a:lnTo>
                    <a:pt x="9781" y="269781"/>
                  </a:lnTo>
                  <a:lnTo>
                    <a:pt x="0" y="225821"/>
                  </a:lnTo>
                  <a:lnTo>
                    <a:pt x="0" y="180990"/>
                  </a:lnTo>
                  <a:lnTo>
                    <a:pt x="9781" y="137030"/>
                  </a:lnTo>
                  <a:lnTo>
                    <a:pt x="29344" y="95682"/>
                  </a:lnTo>
                  <a:lnTo>
                    <a:pt x="58689" y="58689"/>
                  </a:lnTo>
                  <a:lnTo>
                    <a:pt x="95722" y="29344"/>
                  </a:lnTo>
                  <a:lnTo>
                    <a:pt x="137085" y="9781"/>
                  </a:lnTo>
                  <a:lnTo>
                    <a:pt x="181043" y="0"/>
                  </a:lnTo>
                  <a:lnTo>
                    <a:pt x="225861" y="0"/>
                  </a:lnTo>
                  <a:lnTo>
                    <a:pt x="269803" y="9781"/>
                  </a:lnTo>
                  <a:lnTo>
                    <a:pt x="311135" y="29344"/>
                  </a:lnTo>
                  <a:lnTo>
                    <a:pt x="348122" y="5868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6365240" y="3814317"/>
            <a:ext cx="1993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06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3316223" y="3498215"/>
            <a:ext cx="657225" cy="1095375"/>
            <a:chOff x="3316223" y="3498215"/>
            <a:chExt cx="657225" cy="1095375"/>
          </a:xfrm>
        </p:grpSpPr>
        <p:sp>
          <p:nvSpPr>
            <p:cNvPr id="76" name="object 76"/>
            <p:cNvSpPr/>
            <p:nvPr/>
          </p:nvSpPr>
          <p:spPr>
            <a:xfrm>
              <a:off x="3662552" y="3504565"/>
              <a:ext cx="0" cy="932815"/>
            </a:xfrm>
            <a:custGeom>
              <a:avLst/>
              <a:gdLst/>
              <a:ahLst/>
              <a:cxnLst/>
              <a:rect l="l" t="t" r="r" b="b"/>
              <a:pathLst>
                <a:path h="932814">
                  <a:moveTo>
                    <a:pt x="0" y="93256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16223" y="3941064"/>
              <a:ext cx="656844" cy="652272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491896" y="4063492"/>
              <a:ext cx="360045" cy="354330"/>
            </a:xfrm>
            <a:custGeom>
              <a:avLst/>
              <a:gdLst/>
              <a:ahLst/>
              <a:cxnLst/>
              <a:rect l="l" t="t" r="r" b="b"/>
              <a:pathLst>
                <a:path w="360045" h="354329">
                  <a:moveTo>
                    <a:pt x="307308" y="51816"/>
                  </a:moveTo>
                  <a:lnTo>
                    <a:pt x="336571" y="89603"/>
                  </a:lnTo>
                  <a:lnTo>
                    <a:pt x="354128" y="132159"/>
                  </a:lnTo>
                  <a:lnTo>
                    <a:pt x="359981" y="177101"/>
                  </a:lnTo>
                  <a:lnTo>
                    <a:pt x="354128" y="222043"/>
                  </a:lnTo>
                  <a:lnTo>
                    <a:pt x="336571" y="264599"/>
                  </a:lnTo>
                  <a:lnTo>
                    <a:pt x="307308" y="302387"/>
                  </a:lnTo>
                  <a:lnTo>
                    <a:pt x="268902" y="331226"/>
                  </a:lnTo>
                  <a:lnTo>
                    <a:pt x="225656" y="348530"/>
                  </a:lnTo>
                  <a:lnTo>
                    <a:pt x="179990" y="354298"/>
                  </a:lnTo>
                  <a:lnTo>
                    <a:pt x="134324" y="348530"/>
                  </a:lnTo>
                  <a:lnTo>
                    <a:pt x="91078" y="331226"/>
                  </a:lnTo>
                  <a:lnTo>
                    <a:pt x="52673" y="302387"/>
                  </a:lnTo>
                  <a:lnTo>
                    <a:pt x="23410" y="264599"/>
                  </a:lnTo>
                  <a:lnTo>
                    <a:pt x="5852" y="222043"/>
                  </a:lnTo>
                  <a:lnTo>
                    <a:pt x="0" y="177101"/>
                  </a:lnTo>
                  <a:lnTo>
                    <a:pt x="5852" y="132159"/>
                  </a:lnTo>
                  <a:lnTo>
                    <a:pt x="23410" y="89603"/>
                  </a:lnTo>
                  <a:lnTo>
                    <a:pt x="52673" y="51816"/>
                  </a:lnTo>
                  <a:lnTo>
                    <a:pt x="91078" y="23029"/>
                  </a:lnTo>
                  <a:lnTo>
                    <a:pt x="134324" y="5757"/>
                  </a:lnTo>
                  <a:lnTo>
                    <a:pt x="179990" y="0"/>
                  </a:lnTo>
                  <a:lnTo>
                    <a:pt x="225656" y="5757"/>
                  </a:lnTo>
                  <a:lnTo>
                    <a:pt x="268902" y="23029"/>
                  </a:lnTo>
                  <a:lnTo>
                    <a:pt x="307308" y="5181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3569970" y="4177665"/>
            <a:ext cx="1993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04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2051685" y="836764"/>
            <a:ext cx="5376976" cy="4351025"/>
            <a:chOff x="2051685" y="836764"/>
            <a:chExt cx="5376976" cy="4351025"/>
          </a:xfrm>
        </p:grpSpPr>
        <p:pic>
          <p:nvPicPr>
            <p:cNvPr id="81" name="object 8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86607" y="3429000"/>
              <a:ext cx="135254" cy="13306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77055" y="2715768"/>
              <a:ext cx="374903" cy="21031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38651" y="2493073"/>
              <a:ext cx="262254" cy="32886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47326" y="4959189"/>
              <a:ext cx="406908" cy="22860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40712" y="4933313"/>
              <a:ext cx="402336" cy="17373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16223" y="4600605"/>
              <a:ext cx="262636" cy="40695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59068" y="2400300"/>
              <a:ext cx="361188" cy="21031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63639" y="2400300"/>
              <a:ext cx="352043" cy="14630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14820" y="2205005"/>
              <a:ext cx="262508" cy="294989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51685" y="4365091"/>
              <a:ext cx="576059" cy="41353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89039" y="1009027"/>
              <a:ext cx="688136" cy="40587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80593" y="3488557"/>
              <a:ext cx="648068" cy="38224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915793" y="836764"/>
              <a:ext cx="648068" cy="375196"/>
            </a:xfrm>
            <a:prstGeom prst="rect">
              <a:avLst/>
            </a:prstGeom>
          </p:spPr>
        </p:pic>
      </p:grpSp>
      <p:sp>
        <p:nvSpPr>
          <p:cNvPr id="94" name="object 94"/>
          <p:cNvSpPr txBox="1">
            <a:spLocks noGrp="1"/>
          </p:cNvSpPr>
          <p:nvPr>
            <p:ph type="title"/>
          </p:nvPr>
        </p:nvSpPr>
        <p:spPr>
          <a:xfrm>
            <a:off x="1811527" y="214122"/>
            <a:ext cx="64852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7785" marR="5080" indent="-1315720">
              <a:lnSpc>
                <a:spcPct val="100000"/>
              </a:lnSpc>
              <a:spcBef>
                <a:spcPts val="95"/>
              </a:spcBef>
            </a:pPr>
            <a:r>
              <a:rPr spc="125" dirty="0"/>
              <a:t>Перспективные</a:t>
            </a:r>
            <a:r>
              <a:rPr spc="235" dirty="0"/>
              <a:t> </a:t>
            </a:r>
            <a:r>
              <a:rPr spc="85" dirty="0"/>
              <a:t>направления</a:t>
            </a:r>
            <a:r>
              <a:rPr spc="229" dirty="0"/>
              <a:t> </a:t>
            </a:r>
            <a:r>
              <a:rPr spc="105" dirty="0"/>
              <a:t>деятельности</a:t>
            </a:r>
            <a:r>
              <a:rPr spc="229" dirty="0"/>
              <a:t> </a:t>
            </a:r>
            <a:r>
              <a:rPr spc="105" dirty="0"/>
              <a:t>учреждения</a:t>
            </a:r>
            <a:r>
              <a:rPr spc="215" dirty="0"/>
              <a:t> </a:t>
            </a:r>
            <a:r>
              <a:rPr spc="170" dirty="0"/>
              <a:t>, </a:t>
            </a:r>
            <a:r>
              <a:rPr spc="-340" dirty="0"/>
              <a:t> </a:t>
            </a:r>
            <a:r>
              <a:rPr spc="130" dirty="0"/>
              <a:t>возможные</a:t>
            </a:r>
            <a:r>
              <a:rPr spc="215" dirty="0"/>
              <a:t> </a:t>
            </a:r>
            <a:r>
              <a:rPr spc="90" dirty="0"/>
              <a:t>барьеры</a:t>
            </a:r>
            <a:r>
              <a:rPr spc="204" dirty="0"/>
              <a:t> </a:t>
            </a:r>
            <a:r>
              <a:rPr spc="140" dirty="0"/>
              <a:t>в</a:t>
            </a:r>
            <a:r>
              <a:rPr spc="204" dirty="0"/>
              <a:t> </a:t>
            </a:r>
            <a:r>
              <a:rPr spc="110" dirty="0"/>
              <a:t>их</a:t>
            </a:r>
            <a:r>
              <a:rPr spc="195" dirty="0"/>
              <a:t> </a:t>
            </a:r>
            <a:r>
              <a:rPr spc="100" dirty="0"/>
              <a:t>решении</a:t>
            </a:r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02" y="3980563"/>
            <a:ext cx="2452433" cy="1079764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61" y="1282482"/>
            <a:ext cx="1803345" cy="1347652"/>
          </a:xfrm>
          <a:prstGeom prst="rect">
            <a:avLst/>
          </a:prstGeom>
        </p:spPr>
      </p:pic>
      <p:sp>
        <p:nvSpPr>
          <p:cNvPr id="98" name="Прямоугольник 97"/>
          <p:cNvSpPr/>
          <p:nvPr/>
        </p:nvSpPr>
        <p:spPr>
          <a:xfrm>
            <a:off x="6780419" y="718903"/>
            <a:ext cx="24680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 работу по инновационной деятельности: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857999" y="3929062"/>
            <a:ext cx="2115311" cy="481330"/>
          </a:xfrm>
          <a:custGeom>
            <a:avLst/>
            <a:gdLst/>
            <a:ahLst/>
            <a:cxnLst/>
            <a:rect l="l" t="t" r="r" b="b"/>
            <a:pathLst>
              <a:path w="2000250" h="481329">
                <a:moveTo>
                  <a:pt x="2000250" y="0"/>
                </a:moveTo>
                <a:lnTo>
                  <a:pt x="0" y="0"/>
                </a:lnTo>
                <a:lnTo>
                  <a:pt x="0" y="481012"/>
                </a:lnTo>
                <a:lnTo>
                  <a:pt x="2000250" y="481012"/>
                </a:lnTo>
                <a:lnTo>
                  <a:pt x="200025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22871" y="3477679"/>
            <a:ext cx="2313940" cy="383540"/>
          </a:xfrm>
          <a:custGeom>
            <a:avLst/>
            <a:gdLst/>
            <a:ahLst/>
            <a:cxnLst/>
            <a:rect l="l" t="t" r="r" b="b"/>
            <a:pathLst>
              <a:path w="2313940" h="383539">
                <a:moveTo>
                  <a:pt x="2313685" y="0"/>
                </a:moveTo>
                <a:lnTo>
                  <a:pt x="0" y="0"/>
                </a:lnTo>
                <a:lnTo>
                  <a:pt x="0" y="383374"/>
                </a:lnTo>
                <a:lnTo>
                  <a:pt x="2313685" y="383374"/>
                </a:lnTo>
                <a:lnTo>
                  <a:pt x="2313685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80225" y="2958947"/>
            <a:ext cx="1835150" cy="368935"/>
          </a:xfrm>
          <a:custGeom>
            <a:avLst/>
            <a:gdLst/>
            <a:ahLst/>
            <a:cxnLst/>
            <a:rect l="l" t="t" r="r" b="b"/>
            <a:pathLst>
              <a:path w="1835150" h="368935">
                <a:moveTo>
                  <a:pt x="1835150" y="0"/>
                </a:moveTo>
                <a:lnTo>
                  <a:pt x="0" y="0"/>
                </a:lnTo>
                <a:lnTo>
                  <a:pt x="0" y="368579"/>
                </a:lnTo>
                <a:lnTo>
                  <a:pt x="1835150" y="368579"/>
                </a:lnTo>
                <a:lnTo>
                  <a:pt x="183515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0" y="500100"/>
            <a:ext cx="1758950" cy="36857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785998" y="1116177"/>
            <a:ext cx="1428750" cy="368935"/>
          </a:xfrm>
          <a:custGeom>
            <a:avLst/>
            <a:gdLst/>
            <a:ahLst/>
            <a:cxnLst/>
            <a:rect l="l" t="t" r="r" b="b"/>
            <a:pathLst>
              <a:path w="1428750" h="368934">
                <a:moveTo>
                  <a:pt x="1428750" y="0"/>
                </a:moveTo>
                <a:lnTo>
                  <a:pt x="0" y="0"/>
                </a:lnTo>
                <a:lnTo>
                  <a:pt x="0" y="368579"/>
                </a:lnTo>
                <a:lnTo>
                  <a:pt x="1428750" y="368579"/>
                </a:lnTo>
                <a:lnTo>
                  <a:pt x="142875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71750" y="476656"/>
            <a:ext cx="1546860" cy="460375"/>
          </a:xfrm>
          <a:custGeom>
            <a:avLst/>
            <a:gdLst/>
            <a:ahLst/>
            <a:cxnLst/>
            <a:rect l="l" t="t" r="r" b="b"/>
            <a:pathLst>
              <a:path w="1546860" h="460375">
                <a:moveTo>
                  <a:pt x="1546733" y="0"/>
                </a:moveTo>
                <a:lnTo>
                  <a:pt x="0" y="0"/>
                </a:lnTo>
                <a:lnTo>
                  <a:pt x="0" y="460095"/>
                </a:lnTo>
                <a:lnTo>
                  <a:pt x="1546733" y="460095"/>
                </a:lnTo>
                <a:lnTo>
                  <a:pt x="154673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571750" y="3143250"/>
            <a:ext cx="3924300" cy="1311275"/>
            <a:chOff x="2571750" y="3143250"/>
            <a:chExt cx="3924300" cy="1311275"/>
          </a:xfrm>
        </p:grpSpPr>
        <p:sp>
          <p:nvSpPr>
            <p:cNvPr id="12" name="object 12"/>
            <p:cNvSpPr/>
            <p:nvPr/>
          </p:nvSpPr>
          <p:spPr>
            <a:xfrm>
              <a:off x="2643124" y="3286124"/>
              <a:ext cx="3853179" cy="1168400"/>
            </a:xfrm>
            <a:custGeom>
              <a:avLst/>
              <a:gdLst/>
              <a:ahLst/>
              <a:cxnLst/>
              <a:rect l="l" t="t" r="r" b="b"/>
              <a:pathLst>
                <a:path w="3853179" h="1168400">
                  <a:moveTo>
                    <a:pt x="3852926" y="548513"/>
                  </a:moveTo>
                  <a:lnTo>
                    <a:pt x="3847731" y="507593"/>
                  </a:lnTo>
                  <a:lnTo>
                    <a:pt x="3832415" y="467474"/>
                  </a:lnTo>
                  <a:lnTo>
                    <a:pt x="3807345" y="428282"/>
                  </a:lnTo>
                  <a:lnTo>
                    <a:pt x="3772878" y="390118"/>
                  </a:lnTo>
                  <a:lnTo>
                    <a:pt x="3729367" y="353085"/>
                  </a:lnTo>
                  <a:lnTo>
                    <a:pt x="3677196" y="317296"/>
                  </a:lnTo>
                  <a:lnTo>
                    <a:pt x="3616731" y="282854"/>
                  </a:lnTo>
                  <a:lnTo>
                    <a:pt x="3548316" y="249859"/>
                  </a:lnTo>
                  <a:lnTo>
                    <a:pt x="3511258" y="233946"/>
                  </a:lnTo>
                  <a:lnTo>
                    <a:pt x="3472345" y="218440"/>
                  </a:lnTo>
                  <a:lnTo>
                    <a:pt x="3431641" y="203339"/>
                  </a:lnTo>
                  <a:lnTo>
                    <a:pt x="3389172" y="188671"/>
                  </a:lnTo>
                  <a:lnTo>
                    <a:pt x="3344989" y="174447"/>
                  </a:lnTo>
                  <a:lnTo>
                    <a:pt x="3299155" y="160680"/>
                  </a:lnTo>
                  <a:lnTo>
                    <a:pt x="3251695" y="147383"/>
                  </a:lnTo>
                  <a:lnTo>
                    <a:pt x="3202660" y="134556"/>
                  </a:lnTo>
                  <a:lnTo>
                    <a:pt x="3152102" y="122237"/>
                  </a:lnTo>
                  <a:lnTo>
                    <a:pt x="3100070" y="110426"/>
                  </a:lnTo>
                  <a:lnTo>
                    <a:pt x="3046590" y="99136"/>
                  </a:lnTo>
                  <a:lnTo>
                    <a:pt x="2991726" y="88379"/>
                  </a:lnTo>
                  <a:lnTo>
                    <a:pt x="2935516" y="78181"/>
                  </a:lnTo>
                  <a:lnTo>
                    <a:pt x="2878010" y="68541"/>
                  </a:lnTo>
                  <a:lnTo>
                    <a:pt x="2819247" y="59474"/>
                  </a:lnTo>
                  <a:lnTo>
                    <a:pt x="2759278" y="50990"/>
                  </a:lnTo>
                  <a:lnTo>
                    <a:pt x="2698153" y="43116"/>
                  </a:lnTo>
                  <a:lnTo>
                    <a:pt x="2635910" y="35852"/>
                  </a:lnTo>
                  <a:lnTo>
                    <a:pt x="2572588" y="29222"/>
                  </a:lnTo>
                  <a:lnTo>
                    <a:pt x="2508250" y="23228"/>
                  </a:lnTo>
                  <a:lnTo>
                    <a:pt x="2442934" y="17894"/>
                  </a:lnTo>
                  <a:lnTo>
                    <a:pt x="2376678" y="13233"/>
                  </a:lnTo>
                  <a:lnTo>
                    <a:pt x="2309545" y="9245"/>
                  </a:lnTo>
                  <a:lnTo>
                    <a:pt x="2241562" y="5956"/>
                  </a:lnTo>
                  <a:lnTo>
                    <a:pt x="2172792" y="3378"/>
                  </a:lnTo>
                  <a:lnTo>
                    <a:pt x="2103259" y="1511"/>
                  </a:lnTo>
                  <a:lnTo>
                    <a:pt x="2033028" y="381"/>
                  </a:lnTo>
                  <a:lnTo>
                    <a:pt x="1962150" y="0"/>
                  </a:lnTo>
                  <a:lnTo>
                    <a:pt x="1891258" y="381"/>
                  </a:lnTo>
                  <a:lnTo>
                    <a:pt x="1821040" y="1511"/>
                  </a:lnTo>
                  <a:lnTo>
                    <a:pt x="1751520" y="3378"/>
                  </a:lnTo>
                  <a:lnTo>
                    <a:pt x="1682750" y="5956"/>
                  </a:lnTo>
                  <a:lnTo>
                    <a:pt x="1614779" y="9245"/>
                  </a:lnTo>
                  <a:lnTo>
                    <a:pt x="1547647" y="13233"/>
                  </a:lnTo>
                  <a:lnTo>
                    <a:pt x="1481404" y="17894"/>
                  </a:lnTo>
                  <a:lnTo>
                    <a:pt x="1416088" y="23228"/>
                  </a:lnTo>
                  <a:lnTo>
                    <a:pt x="1351762" y="29222"/>
                  </a:lnTo>
                  <a:lnTo>
                    <a:pt x="1288453" y="35852"/>
                  </a:lnTo>
                  <a:lnTo>
                    <a:pt x="1226210" y="43116"/>
                  </a:lnTo>
                  <a:lnTo>
                    <a:pt x="1165085" y="50990"/>
                  </a:lnTo>
                  <a:lnTo>
                    <a:pt x="1105128" y="59474"/>
                  </a:lnTo>
                  <a:lnTo>
                    <a:pt x="1046365" y="68541"/>
                  </a:lnTo>
                  <a:lnTo>
                    <a:pt x="988860" y="78181"/>
                  </a:lnTo>
                  <a:lnTo>
                    <a:pt x="932662" y="88379"/>
                  </a:lnTo>
                  <a:lnTo>
                    <a:pt x="877798" y="99136"/>
                  </a:lnTo>
                  <a:lnTo>
                    <a:pt x="824318" y="110426"/>
                  </a:lnTo>
                  <a:lnTo>
                    <a:pt x="772287" y="122237"/>
                  </a:lnTo>
                  <a:lnTo>
                    <a:pt x="721728" y="134556"/>
                  </a:lnTo>
                  <a:lnTo>
                    <a:pt x="672706" y="147383"/>
                  </a:lnTo>
                  <a:lnTo>
                    <a:pt x="625246" y="160680"/>
                  </a:lnTo>
                  <a:lnTo>
                    <a:pt x="579412" y="174447"/>
                  </a:lnTo>
                  <a:lnTo>
                    <a:pt x="535228" y="188671"/>
                  </a:lnTo>
                  <a:lnTo>
                    <a:pt x="492772" y="203339"/>
                  </a:lnTo>
                  <a:lnTo>
                    <a:pt x="452056" y="218440"/>
                  </a:lnTo>
                  <a:lnTo>
                    <a:pt x="413143" y="233946"/>
                  </a:lnTo>
                  <a:lnTo>
                    <a:pt x="376085" y="249859"/>
                  </a:lnTo>
                  <a:lnTo>
                    <a:pt x="340918" y="266166"/>
                  </a:lnTo>
                  <a:lnTo>
                    <a:pt x="276428" y="299897"/>
                  </a:lnTo>
                  <a:lnTo>
                    <a:pt x="220065" y="335026"/>
                  </a:lnTo>
                  <a:lnTo>
                    <a:pt x="172186" y="371449"/>
                  </a:lnTo>
                  <a:lnTo>
                    <a:pt x="133159" y="409067"/>
                  </a:lnTo>
                  <a:lnTo>
                    <a:pt x="114782" y="431520"/>
                  </a:lnTo>
                  <a:lnTo>
                    <a:pt x="100698" y="442836"/>
                  </a:lnTo>
                  <a:lnTo>
                    <a:pt x="61658" y="480441"/>
                  </a:lnTo>
                  <a:lnTo>
                    <a:pt x="31838" y="519137"/>
                  </a:lnTo>
                  <a:lnTo>
                    <a:pt x="11595" y="558800"/>
                  </a:lnTo>
                  <a:lnTo>
                    <a:pt x="1295" y="599338"/>
                  </a:lnTo>
                  <a:lnTo>
                    <a:pt x="0" y="619887"/>
                  </a:lnTo>
                  <a:lnTo>
                    <a:pt x="1295" y="640448"/>
                  </a:lnTo>
                  <a:lnTo>
                    <a:pt x="11595" y="680986"/>
                  </a:lnTo>
                  <a:lnTo>
                    <a:pt x="31838" y="720661"/>
                  </a:lnTo>
                  <a:lnTo>
                    <a:pt x="61658" y="759345"/>
                  </a:lnTo>
                  <a:lnTo>
                    <a:pt x="100698" y="796963"/>
                  </a:lnTo>
                  <a:lnTo>
                    <a:pt x="148590" y="833386"/>
                  </a:lnTo>
                  <a:lnTo>
                    <a:pt x="204965" y="868514"/>
                  </a:lnTo>
                  <a:lnTo>
                    <a:pt x="269443" y="902246"/>
                  </a:lnTo>
                  <a:lnTo>
                    <a:pt x="304622" y="918552"/>
                  </a:lnTo>
                  <a:lnTo>
                    <a:pt x="341693" y="934466"/>
                  </a:lnTo>
                  <a:lnTo>
                    <a:pt x="380606" y="949972"/>
                  </a:lnTo>
                  <a:lnTo>
                    <a:pt x="421322" y="965073"/>
                  </a:lnTo>
                  <a:lnTo>
                    <a:pt x="463791" y="979741"/>
                  </a:lnTo>
                  <a:lnTo>
                    <a:pt x="507961" y="993965"/>
                  </a:lnTo>
                  <a:lnTo>
                    <a:pt x="553808" y="1007732"/>
                  </a:lnTo>
                  <a:lnTo>
                    <a:pt x="601268" y="1021029"/>
                  </a:lnTo>
                  <a:lnTo>
                    <a:pt x="650303" y="1033856"/>
                  </a:lnTo>
                  <a:lnTo>
                    <a:pt x="700862" y="1046175"/>
                  </a:lnTo>
                  <a:lnTo>
                    <a:pt x="752906" y="1057986"/>
                  </a:lnTo>
                  <a:lnTo>
                    <a:pt x="806373" y="1069276"/>
                  </a:lnTo>
                  <a:lnTo>
                    <a:pt x="861250" y="1080033"/>
                  </a:lnTo>
                  <a:lnTo>
                    <a:pt x="917460" y="1090231"/>
                  </a:lnTo>
                  <a:lnTo>
                    <a:pt x="974966" y="1099870"/>
                  </a:lnTo>
                  <a:lnTo>
                    <a:pt x="1033716" y="1108938"/>
                  </a:lnTo>
                  <a:lnTo>
                    <a:pt x="1093685" y="1117422"/>
                  </a:lnTo>
                  <a:lnTo>
                    <a:pt x="1154811" y="1125296"/>
                  </a:lnTo>
                  <a:lnTo>
                    <a:pt x="1217053" y="1132560"/>
                  </a:lnTo>
                  <a:lnTo>
                    <a:pt x="1280375" y="1139190"/>
                  </a:lnTo>
                  <a:lnTo>
                    <a:pt x="1344714" y="1145184"/>
                  </a:lnTo>
                  <a:lnTo>
                    <a:pt x="1410017" y="1150518"/>
                  </a:lnTo>
                  <a:lnTo>
                    <a:pt x="1476273" y="1155179"/>
                  </a:lnTo>
                  <a:lnTo>
                    <a:pt x="1543405" y="1159167"/>
                  </a:lnTo>
                  <a:lnTo>
                    <a:pt x="1611376" y="1162456"/>
                  </a:lnTo>
                  <a:lnTo>
                    <a:pt x="1680146" y="1165034"/>
                  </a:lnTo>
                  <a:lnTo>
                    <a:pt x="1749666" y="1166901"/>
                  </a:lnTo>
                  <a:lnTo>
                    <a:pt x="1819884" y="1168031"/>
                  </a:lnTo>
                  <a:lnTo>
                    <a:pt x="1890776" y="1168400"/>
                  </a:lnTo>
                  <a:lnTo>
                    <a:pt x="1961654" y="1168031"/>
                  </a:lnTo>
                  <a:lnTo>
                    <a:pt x="2031873" y="1166901"/>
                  </a:lnTo>
                  <a:lnTo>
                    <a:pt x="2101392" y="1165034"/>
                  </a:lnTo>
                  <a:lnTo>
                    <a:pt x="2170163" y="1162456"/>
                  </a:lnTo>
                  <a:lnTo>
                    <a:pt x="2238133" y="1159167"/>
                  </a:lnTo>
                  <a:lnTo>
                    <a:pt x="2305266" y="1155179"/>
                  </a:lnTo>
                  <a:lnTo>
                    <a:pt x="2371509" y="1150518"/>
                  </a:lnTo>
                  <a:lnTo>
                    <a:pt x="2436825" y="1145184"/>
                  </a:lnTo>
                  <a:lnTo>
                    <a:pt x="2501150" y="1139190"/>
                  </a:lnTo>
                  <a:lnTo>
                    <a:pt x="2564460" y="1132560"/>
                  </a:lnTo>
                  <a:lnTo>
                    <a:pt x="2626703" y="1125296"/>
                  </a:lnTo>
                  <a:lnTo>
                    <a:pt x="2687828" y="1117422"/>
                  </a:lnTo>
                  <a:lnTo>
                    <a:pt x="2747784" y="1108938"/>
                  </a:lnTo>
                  <a:lnTo>
                    <a:pt x="2806547" y="1099870"/>
                  </a:lnTo>
                  <a:lnTo>
                    <a:pt x="2864053" y="1090231"/>
                  </a:lnTo>
                  <a:lnTo>
                    <a:pt x="2920250" y="1080033"/>
                  </a:lnTo>
                  <a:lnTo>
                    <a:pt x="2975114" y="1069276"/>
                  </a:lnTo>
                  <a:lnTo>
                    <a:pt x="3028594" y="1057986"/>
                  </a:lnTo>
                  <a:lnTo>
                    <a:pt x="3080626" y="1046175"/>
                  </a:lnTo>
                  <a:lnTo>
                    <a:pt x="3131185" y="1033856"/>
                  </a:lnTo>
                  <a:lnTo>
                    <a:pt x="3180207" y="1021029"/>
                  </a:lnTo>
                  <a:lnTo>
                    <a:pt x="3227667" y="1007732"/>
                  </a:lnTo>
                  <a:lnTo>
                    <a:pt x="3273501" y="993965"/>
                  </a:lnTo>
                  <a:lnTo>
                    <a:pt x="3317684" y="979741"/>
                  </a:lnTo>
                  <a:lnTo>
                    <a:pt x="3360140" y="965073"/>
                  </a:lnTo>
                  <a:lnTo>
                    <a:pt x="3400856" y="949972"/>
                  </a:lnTo>
                  <a:lnTo>
                    <a:pt x="3439769" y="934466"/>
                  </a:lnTo>
                  <a:lnTo>
                    <a:pt x="3476828" y="918552"/>
                  </a:lnTo>
                  <a:lnTo>
                    <a:pt x="3511994" y="902246"/>
                  </a:lnTo>
                  <a:lnTo>
                    <a:pt x="3576485" y="868514"/>
                  </a:lnTo>
                  <a:lnTo>
                    <a:pt x="3632847" y="833386"/>
                  </a:lnTo>
                  <a:lnTo>
                    <a:pt x="3680726" y="796963"/>
                  </a:lnTo>
                  <a:lnTo>
                    <a:pt x="3719753" y="759345"/>
                  </a:lnTo>
                  <a:lnTo>
                    <a:pt x="3738080" y="736955"/>
                  </a:lnTo>
                  <a:lnTo>
                    <a:pt x="3752227" y="725589"/>
                  </a:lnTo>
                  <a:lnTo>
                    <a:pt x="3791254" y="687971"/>
                  </a:lnTo>
                  <a:lnTo>
                    <a:pt x="3821074" y="649287"/>
                  </a:lnTo>
                  <a:lnTo>
                    <a:pt x="3841318" y="609612"/>
                  </a:lnTo>
                  <a:lnTo>
                    <a:pt x="3851618" y="569074"/>
                  </a:lnTo>
                  <a:lnTo>
                    <a:pt x="3852926" y="548513"/>
                  </a:lnTo>
                  <a:close/>
                </a:path>
              </a:pathLst>
            </a:custGeom>
            <a:solidFill>
              <a:srgbClr val="1C1C1C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1750" y="3143250"/>
              <a:ext cx="3670300" cy="126682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881716" y="4641175"/>
            <a:ext cx="5454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90" dirty="0">
                <a:solidFill>
                  <a:srgbClr val="1C1C1C"/>
                </a:solidFill>
                <a:latin typeface="Cambria"/>
                <a:cs typeface="Cambria"/>
              </a:rPr>
              <a:t>100</a:t>
            </a:r>
            <a:r>
              <a:rPr sz="1400" b="1" spc="-50" dirty="0">
                <a:solidFill>
                  <a:srgbClr val="1C1C1C"/>
                </a:solidFill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857499" y="636523"/>
            <a:ext cx="4099815" cy="3316352"/>
            <a:chOff x="2857499" y="636523"/>
            <a:chExt cx="4099815" cy="3316352"/>
          </a:xfrm>
        </p:grpSpPr>
        <p:sp>
          <p:nvSpPr>
            <p:cNvPr id="16" name="object 16"/>
            <p:cNvSpPr/>
            <p:nvPr/>
          </p:nvSpPr>
          <p:spPr>
            <a:xfrm>
              <a:off x="3928999" y="636523"/>
              <a:ext cx="3028315" cy="3220085"/>
            </a:xfrm>
            <a:custGeom>
              <a:avLst/>
              <a:gdLst/>
              <a:ahLst/>
              <a:cxnLst/>
              <a:rect l="l" t="t" r="r" b="b"/>
              <a:pathLst>
                <a:path w="3028315" h="3220085">
                  <a:moveTo>
                    <a:pt x="3027934" y="920242"/>
                  </a:moveTo>
                  <a:lnTo>
                    <a:pt x="3015234" y="920242"/>
                  </a:lnTo>
                  <a:lnTo>
                    <a:pt x="3015234" y="2063750"/>
                  </a:lnTo>
                  <a:lnTo>
                    <a:pt x="1506601" y="2063750"/>
                  </a:lnTo>
                  <a:lnTo>
                    <a:pt x="1506601" y="12700"/>
                  </a:lnTo>
                  <a:lnTo>
                    <a:pt x="3000502" y="12700"/>
                  </a:lnTo>
                  <a:lnTo>
                    <a:pt x="3000502" y="6350"/>
                  </a:lnTo>
                  <a:lnTo>
                    <a:pt x="3000502" y="0"/>
                  </a:lnTo>
                  <a:lnTo>
                    <a:pt x="1493901" y="0"/>
                  </a:lnTo>
                  <a:lnTo>
                    <a:pt x="1493901" y="2063750"/>
                  </a:lnTo>
                  <a:lnTo>
                    <a:pt x="1493901" y="2076450"/>
                  </a:lnTo>
                  <a:lnTo>
                    <a:pt x="1493901" y="2714625"/>
                  </a:lnTo>
                  <a:lnTo>
                    <a:pt x="937387" y="2714625"/>
                  </a:lnTo>
                  <a:lnTo>
                    <a:pt x="937387" y="2076450"/>
                  </a:lnTo>
                  <a:lnTo>
                    <a:pt x="1493901" y="2076450"/>
                  </a:lnTo>
                  <a:lnTo>
                    <a:pt x="1493901" y="2063750"/>
                  </a:lnTo>
                  <a:lnTo>
                    <a:pt x="924687" y="2063750"/>
                  </a:lnTo>
                  <a:lnTo>
                    <a:pt x="924687" y="2714625"/>
                  </a:lnTo>
                  <a:lnTo>
                    <a:pt x="76200" y="2714625"/>
                  </a:lnTo>
                  <a:lnTo>
                    <a:pt x="76200" y="2682875"/>
                  </a:lnTo>
                  <a:lnTo>
                    <a:pt x="0" y="2720975"/>
                  </a:lnTo>
                  <a:lnTo>
                    <a:pt x="76200" y="2759075"/>
                  </a:lnTo>
                  <a:lnTo>
                    <a:pt x="76200" y="2727325"/>
                  </a:lnTo>
                  <a:lnTo>
                    <a:pt x="924687" y="2727325"/>
                  </a:lnTo>
                  <a:lnTo>
                    <a:pt x="924687" y="3143758"/>
                  </a:lnTo>
                  <a:lnTo>
                    <a:pt x="892937" y="3143758"/>
                  </a:lnTo>
                  <a:lnTo>
                    <a:pt x="931037" y="3219958"/>
                  </a:lnTo>
                  <a:lnTo>
                    <a:pt x="962787" y="3156458"/>
                  </a:lnTo>
                  <a:lnTo>
                    <a:pt x="969137" y="3143758"/>
                  </a:lnTo>
                  <a:lnTo>
                    <a:pt x="937387" y="3143758"/>
                  </a:lnTo>
                  <a:lnTo>
                    <a:pt x="937387" y="2727325"/>
                  </a:lnTo>
                  <a:lnTo>
                    <a:pt x="1506601" y="2727325"/>
                  </a:lnTo>
                  <a:lnTo>
                    <a:pt x="1506601" y="2720975"/>
                  </a:lnTo>
                  <a:lnTo>
                    <a:pt x="1506601" y="2714625"/>
                  </a:lnTo>
                  <a:lnTo>
                    <a:pt x="1506601" y="2076450"/>
                  </a:lnTo>
                  <a:lnTo>
                    <a:pt x="3027934" y="2076450"/>
                  </a:lnTo>
                  <a:lnTo>
                    <a:pt x="3027934" y="2063750"/>
                  </a:lnTo>
                  <a:lnTo>
                    <a:pt x="3027934" y="920242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499" y="3143250"/>
              <a:ext cx="1000137" cy="80962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935788" y="1059472"/>
            <a:ext cx="1872614" cy="733534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R="47625" algn="ctr">
              <a:lnSpc>
                <a:spcPts val="1425"/>
              </a:lnSpc>
            </a:pPr>
            <a:r>
              <a:rPr sz="1200" spc="75" dirty="0">
                <a:latin typeface="Cambria"/>
                <a:cs typeface="Cambria"/>
              </a:rPr>
              <a:t>Среднее</a:t>
            </a:r>
            <a:endParaRPr sz="1200" dirty="0">
              <a:latin typeface="Cambria"/>
              <a:cs typeface="Cambria"/>
            </a:endParaRPr>
          </a:p>
          <a:p>
            <a:pPr marL="187325" marR="236220" algn="ctr">
              <a:lnSpc>
                <a:spcPct val="100000"/>
              </a:lnSpc>
            </a:pPr>
            <a:r>
              <a:rPr sz="1200" spc="60" dirty="0">
                <a:latin typeface="Cambria"/>
                <a:cs typeface="Cambria"/>
              </a:rPr>
              <a:t>профессиональное  </a:t>
            </a:r>
            <a:r>
              <a:rPr sz="1200" spc="55" dirty="0">
                <a:latin typeface="Cambria"/>
                <a:cs typeface="Cambria"/>
              </a:rPr>
              <a:t>образование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–</a:t>
            </a:r>
          </a:p>
          <a:p>
            <a:pPr marR="49530" algn="ctr">
              <a:lnSpc>
                <a:spcPct val="100000"/>
              </a:lnSpc>
            </a:pPr>
            <a:r>
              <a:rPr lang="ru-RU" sz="1200" spc="75" dirty="0" smtClean="0">
                <a:latin typeface="Cambria"/>
                <a:cs typeface="Cambria"/>
              </a:rPr>
              <a:t>16</a:t>
            </a:r>
            <a:r>
              <a:rPr sz="1200" spc="80" dirty="0" smtClean="0">
                <a:latin typeface="Cambria"/>
                <a:cs typeface="Cambria"/>
              </a:rPr>
              <a:t> </a:t>
            </a:r>
            <a:r>
              <a:rPr sz="1200" spc="50" dirty="0" err="1" smtClean="0">
                <a:latin typeface="Cambria"/>
                <a:cs typeface="Cambria"/>
              </a:rPr>
              <a:t>человек</a:t>
            </a:r>
            <a:r>
              <a:rPr sz="1200" spc="50" dirty="0" smtClean="0">
                <a:latin typeface="Cambria"/>
                <a:cs typeface="Cambria"/>
              </a:rPr>
              <a:t>/</a:t>
            </a:r>
            <a:r>
              <a:rPr lang="ru-RU" sz="1200" spc="50" dirty="0" smtClean="0">
                <a:latin typeface="Cambria"/>
                <a:cs typeface="Cambria"/>
              </a:rPr>
              <a:t>33,3</a:t>
            </a:r>
            <a:r>
              <a:rPr sz="1200" spc="50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79648" y="1143000"/>
            <a:ext cx="981710" cy="2149475"/>
          </a:xfrm>
          <a:custGeom>
            <a:avLst/>
            <a:gdLst/>
            <a:ahLst/>
            <a:cxnLst/>
            <a:rect l="l" t="t" r="r" b="b"/>
            <a:pathLst>
              <a:path w="981710" h="2149475">
                <a:moveTo>
                  <a:pt x="936751" y="2072894"/>
                </a:moveTo>
                <a:lnTo>
                  <a:pt x="905001" y="2072894"/>
                </a:lnTo>
                <a:lnTo>
                  <a:pt x="943101" y="2149094"/>
                </a:lnTo>
                <a:lnTo>
                  <a:pt x="974851" y="2085594"/>
                </a:lnTo>
                <a:lnTo>
                  <a:pt x="936751" y="2085594"/>
                </a:lnTo>
                <a:lnTo>
                  <a:pt x="936751" y="2072894"/>
                </a:lnTo>
                <a:close/>
              </a:path>
              <a:path w="981710" h="2149475">
                <a:moveTo>
                  <a:pt x="936751" y="1074547"/>
                </a:moveTo>
                <a:lnTo>
                  <a:pt x="936751" y="2085594"/>
                </a:lnTo>
                <a:lnTo>
                  <a:pt x="949451" y="2085594"/>
                </a:lnTo>
                <a:lnTo>
                  <a:pt x="949451" y="1080897"/>
                </a:lnTo>
                <a:lnTo>
                  <a:pt x="943101" y="1080897"/>
                </a:lnTo>
                <a:lnTo>
                  <a:pt x="936751" y="1074547"/>
                </a:lnTo>
                <a:close/>
              </a:path>
              <a:path w="981710" h="2149475">
                <a:moveTo>
                  <a:pt x="981201" y="2072894"/>
                </a:moveTo>
                <a:lnTo>
                  <a:pt x="949451" y="2072894"/>
                </a:lnTo>
                <a:lnTo>
                  <a:pt x="949451" y="2085594"/>
                </a:lnTo>
                <a:lnTo>
                  <a:pt x="974851" y="2085594"/>
                </a:lnTo>
                <a:lnTo>
                  <a:pt x="981201" y="2072894"/>
                </a:lnTo>
                <a:close/>
              </a:path>
              <a:path w="981710" h="2149475">
                <a:moveTo>
                  <a:pt x="12700" y="0"/>
                </a:moveTo>
                <a:lnTo>
                  <a:pt x="0" y="0"/>
                </a:lnTo>
                <a:lnTo>
                  <a:pt x="0" y="1078102"/>
                </a:lnTo>
                <a:lnTo>
                  <a:pt x="2920" y="1080897"/>
                </a:lnTo>
                <a:lnTo>
                  <a:pt x="936751" y="1080897"/>
                </a:lnTo>
                <a:lnTo>
                  <a:pt x="936751" y="1074547"/>
                </a:lnTo>
                <a:lnTo>
                  <a:pt x="12700" y="1074547"/>
                </a:lnTo>
                <a:lnTo>
                  <a:pt x="6350" y="1068197"/>
                </a:lnTo>
                <a:lnTo>
                  <a:pt x="12700" y="1068197"/>
                </a:lnTo>
                <a:lnTo>
                  <a:pt x="12700" y="0"/>
                </a:lnTo>
                <a:close/>
              </a:path>
              <a:path w="981710" h="2149475">
                <a:moveTo>
                  <a:pt x="946530" y="1068197"/>
                </a:moveTo>
                <a:lnTo>
                  <a:pt x="12700" y="1068197"/>
                </a:lnTo>
                <a:lnTo>
                  <a:pt x="12700" y="1074547"/>
                </a:lnTo>
                <a:lnTo>
                  <a:pt x="936751" y="1074547"/>
                </a:lnTo>
                <a:lnTo>
                  <a:pt x="943101" y="1080897"/>
                </a:lnTo>
                <a:lnTo>
                  <a:pt x="949451" y="1080897"/>
                </a:lnTo>
                <a:lnTo>
                  <a:pt x="949451" y="1070990"/>
                </a:lnTo>
                <a:lnTo>
                  <a:pt x="946530" y="1068197"/>
                </a:lnTo>
                <a:close/>
              </a:path>
              <a:path w="981710" h="2149475">
                <a:moveTo>
                  <a:pt x="12700" y="1068197"/>
                </a:moveTo>
                <a:lnTo>
                  <a:pt x="6350" y="1068197"/>
                </a:lnTo>
                <a:lnTo>
                  <a:pt x="12700" y="1074547"/>
                </a:lnTo>
                <a:lnTo>
                  <a:pt x="12700" y="1068197"/>
                </a:lnTo>
                <a:close/>
              </a:path>
            </a:pathLst>
          </a:custGeom>
          <a:solidFill>
            <a:srgbClr val="97B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896861" y="2921253"/>
            <a:ext cx="180276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100" dirty="0">
                <a:latin typeface="Cambria"/>
                <a:cs typeface="Cambria"/>
              </a:rPr>
              <a:t>стаж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50" dirty="0">
                <a:latin typeface="Cambria"/>
                <a:cs typeface="Cambria"/>
              </a:rPr>
              <a:t>работы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sz="1200" spc="45" dirty="0">
                <a:latin typeface="Cambria"/>
                <a:cs typeface="Cambria"/>
              </a:rPr>
              <a:t>до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5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лет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–</a:t>
            </a:r>
          </a:p>
          <a:p>
            <a:pPr marL="635" algn="ctr">
              <a:lnSpc>
                <a:spcPct val="100000"/>
              </a:lnSpc>
            </a:pPr>
            <a:r>
              <a:rPr lang="ru-RU" sz="1200" spc="80" dirty="0" smtClean="0">
                <a:latin typeface="Cambria"/>
                <a:cs typeface="Cambria"/>
              </a:rPr>
              <a:t>3 </a:t>
            </a:r>
            <a:r>
              <a:rPr sz="1200" spc="65" dirty="0" err="1" smtClean="0">
                <a:latin typeface="Cambria"/>
                <a:cs typeface="Cambria"/>
              </a:rPr>
              <a:t>чел</a:t>
            </a:r>
            <a:r>
              <a:rPr sz="1200" spc="65" dirty="0" smtClean="0">
                <a:latin typeface="Cambria"/>
                <a:cs typeface="Cambria"/>
              </a:rPr>
              <a:t>./</a:t>
            </a:r>
            <a:r>
              <a:rPr lang="ru-RU" sz="1200" spc="65" dirty="0" smtClean="0">
                <a:latin typeface="Cambria"/>
                <a:cs typeface="Cambria"/>
              </a:rPr>
              <a:t>10</a:t>
            </a:r>
            <a:r>
              <a:rPr sz="1200" spc="65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80021" y="3455289"/>
            <a:ext cx="2193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265" marR="5080" indent="-584200">
              <a:lnSpc>
                <a:spcPct val="100000"/>
              </a:lnSpc>
              <a:spcBef>
                <a:spcPts val="100"/>
              </a:spcBef>
            </a:pPr>
            <a:r>
              <a:rPr sz="1200" spc="100" dirty="0">
                <a:latin typeface="Cambria"/>
                <a:cs typeface="Cambria"/>
              </a:rPr>
              <a:t>стаж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50" dirty="0">
                <a:latin typeface="Cambria"/>
                <a:cs typeface="Cambria"/>
              </a:rPr>
              <a:t>работы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sz="1200" spc="25" dirty="0">
                <a:latin typeface="Cambria"/>
                <a:cs typeface="Cambria"/>
              </a:rPr>
              <a:t>от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55" dirty="0">
                <a:latin typeface="Cambria"/>
                <a:cs typeface="Cambria"/>
              </a:rPr>
              <a:t>5до</a:t>
            </a:r>
            <a:r>
              <a:rPr sz="1200" spc="135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10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лет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80" dirty="0">
                <a:latin typeface="Cambria"/>
                <a:cs typeface="Cambria"/>
              </a:rPr>
              <a:t>- </a:t>
            </a:r>
            <a:r>
              <a:rPr sz="1200" spc="-250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4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65" dirty="0" err="1">
                <a:latin typeface="Cambria"/>
                <a:cs typeface="Cambria"/>
              </a:rPr>
              <a:t>чел</a:t>
            </a:r>
            <a:r>
              <a:rPr sz="1200" spc="65" dirty="0" smtClean="0">
                <a:latin typeface="Cambria"/>
                <a:cs typeface="Cambria"/>
              </a:rPr>
              <a:t>./</a:t>
            </a:r>
            <a:r>
              <a:rPr lang="ru-RU" sz="1200" spc="65" dirty="0" smtClean="0">
                <a:latin typeface="Cambria"/>
                <a:cs typeface="Cambria"/>
              </a:rPr>
              <a:t>13,3</a:t>
            </a:r>
            <a:r>
              <a:rPr sz="1200" spc="65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80239" y="3956184"/>
            <a:ext cx="208267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marR="5080" indent="-375285">
              <a:lnSpc>
                <a:spcPct val="100000"/>
              </a:lnSpc>
              <a:spcBef>
                <a:spcPts val="100"/>
              </a:spcBef>
            </a:pPr>
            <a:r>
              <a:rPr sz="1200" spc="100" dirty="0">
                <a:latin typeface="Cambria"/>
                <a:cs typeface="Cambria"/>
              </a:rPr>
              <a:t>стаж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50" dirty="0">
                <a:latin typeface="Cambria"/>
                <a:cs typeface="Cambria"/>
              </a:rPr>
              <a:t>работы</a:t>
            </a:r>
            <a:r>
              <a:rPr sz="1200" spc="125" dirty="0">
                <a:latin typeface="Cambria"/>
                <a:cs typeface="Cambria"/>
              </a:rPr>
              <a:t> </a:t>
            </a:r>
            <a:r>
              <a:rPr sz="1200" spc="25" dirty="0" err="1">
                <a:latin typeface="Cambria"/>
                <a:cs typeface="Cambria"/>
              </a:rPr>
              <a:t>от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75" dirty="0" smtClean="0">
                <a:latin typeface="Cambria"/>
                <a:cs typeface="Cambria"/>
              </a:rPr>
              <a:t>1</a:t>
            </a:r>
            <a:r>
              <a:rPr lang="ru-RU" sz="1200" spc="75" dirty="0" smtClean="0">
                <a:latin typeface="Cambria"/>
                <a:cs typeface="Cambria"/>
              </a:rPr>
              <a:t>5</a:t>
            </a:r>
            <a:r>
              <a:rPr sz="1200" spc="120" dirty="0" smtClean="0">
                <a:latin typeface="Cambria"/>
                <a:cs typeface="Cambria"/>
              </a:rPr>
              <a:t> </a:t>
            </a:r>
            <a:r>
              <a:rPr sz="1200" spc="-5" dirty="0" err="1">
                <a:latin typeface="Cambria"/>
                <a:cs typeface="Cambria"/>
              </a:rPr>
              <a:t>лет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lang="ru-RU" sz="1200" spc="130" dirty="0" smtClean="0">
                <a:latin typeface="Cambria"/>
                <a:cs typeface="Cambria"/>
              </a:rPr>
              <a:t> и более</a:t>
            </a:r>
            <a:r>
              <a:rPr sz="1200" spc="80" dirty="0" smtClean="0">
                <a:latin typeface="Cambria"/>
                <a:cs typeface="Cambria"/>
              </a:rPr>
              <a:t>- </a:t>
            </a:r>
            <a:r>
              <a:rPr sz="1200" spc="-250" dirty="0" smtClean="0">
                <a:latin typeface="Cambria"/>
                <a:cs typeface="Cambria"/>
              </a:rPr>
              <a:t> </a:t>
            </a:r>
            <a:r>
              <a:rPr lang="ru-RU" sz="1200" spc="75" dirty="0" smtClean="0">
                <a:latin typeface="Cambria"/>
                <a:cs typeface="Cambria"/>
              </a:rPr>
              <a:t>23</a:t>
            </a:r>
            <a:r>
              <a:rPr sz="1200" spc="105" dirty="0" smtClean="0">
                <a:latin typeface="Cambria"/>
                <a:cs typeface="Cambria"/>
              </a:rPr>
              <a:t> </a:t>
            </a:r>
            <a:r>
              <a:rPr sz="1200" spc="65" dirty="0" err="1">
                <a:latin typeface="Cambria"/>
                <a:cs typeface="Cambria"/>
              </a:rPr>
              <a:t>чел</a:t>
            </a:r>
            <a:r>
              <a:rPr sz="1200" spc="65" dirty="0" smtClean="0">
                <a:latin typeface="Cambria"/>
                <a:cs typeface="Cambria"/>
              </a:rPr>
              <a:t>./</a:t>
            </a:r>
            <a:r>
              <a:rPr lang="ru-RU" sz="1200" spc="65" dirty="0" smtClean="0">
                <a:latin typeface="Cambria"/>
                <a:cs typeface="Cambria"/>
              </a:rPr>
              <a:t>76,6</a:t>
            </a:r>
            <a:r>
              <a:rPr sz="1200" spc="65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29251" y="3208273"/>
            <a:ext cx="2143125" cy="902335"/>
          </a:xfrm>
          <a:custGeom>
            <a:avLst/>
            <a:gdLst/>
            <a:ahLst/>
            <a:cxnLst/>
            <a:rect l="l" t="t" r="r" b="b"/>
            <a:pathLst>
              <a:path w="2143125" h="902335">
                <a:moveTo>
                  <a:pt x="2143125" y="71501"/>
                </a:moveTo>
                <a:lnTo>
                  <a:pt x="1389507" y="71501"/>
                </a:lnTo>
                <a:lnTo>
                  <a:pt x="1386586" y="74295"/>
                </a:lnTo>
                <a:lnTo>
                  <a:pt x="1386586" y="464439"/>
                </a:lnTo>
                <a:lnTo>
                  <a:pt x="970661" y="464439"/>
                </a:lnTo>
                <a:lnTo>
                  <a:pt x="970661" y="12700"/>
                </a:lnTo>
                <a:lnTo>
                  <a:pt x="970661" y="6350"/>
                </a:lnTo>
                <a:lnTo>
                  <a:pt x="970661" y="2921"/>
                </a:lnTo>
                <a:lnTo>
                  <a:pt x="967867" y="0"/>
                </a:lnTo>
                <a:lnTo>
                  <a:pt x="0" y="0"/>
                </a:lnTo>
                <a:lnTo>
                  <a:pt x="0" y="12700"/>
                </a:lnTo>
                <a:lnTo>
                  <a:pt x="957961" y="12700"/>
                </a:lnTo>
                <a:lnTo>
                  <a:pt x="957961" y="464439"/>
                </a:lnTo>
                <a:lnTo>
                  <a:pt x="719074" y="464439"/>
                </a:lnTo>
                <a:lnTo>
                  <a:pt x="719074" y="432689"/>
                </a:lnTo>
                <a:lnTo>
                  <a:pt x="642874" y="470789"/>
                </a:lnTo>
                <a:lnTo>
                  <a:pt x="719074" y="508889"/>
                </a:lnTo>
                <a:lnTo>
                  <a:pt x="719074" y="477139"/>
                </a:lnTo>
                <a:lnTo>
                  <a:pt x="957961" y="477139"/>
                </a:lnTo>
                <a:lnTo>
                  <a:pt x="957961" y="867156"/>
                </a:lnTo>
                <a:lnTo>
                  <a:pt x="960882" y="870077"/>
                </a:lnTo>
                <a:lnTo>
                  <a:pt x="1852549" y="870077"/>
                </a:lnTo>
                <a:lnTo>
                  <a:pt x="1852549" y="901827"/>
                </a:lnTo>
                <a:lnTo>
                  <a:pt x="1916049" y="870077"/>
                </a:lnTo>
                <a:lnTo>
                  <a:pt x="1928749" y="863727"/>
                </a:lnTo>
                <a:lnTo>
                  <a:pt x="1916049" y="857377"/>
                </a:lnTo>
                <a:lnTo>
                  <a:pt x="1852549" y="825627"/>
                </a:lnTo>
                <a:lnTo>
                  <a:pt x="1852549" y="857377"/>
                </a:lnTo>
                <a:lnTo>
                  <a:pt x="970661" y="857377"/>
                </a:lnTo>
                <a:lnTo>
                  <a:pt x="970661" y="477139"/>
                </a:lnTo>
                <a:lnTo>
                  <a:pt x="1396492" y="477139"/>
                </a:lnTo>
                <a:lnTo>
                  <a:pt x="1399286" y="474218"/>
                </a:lnTo>
                <a:lnTo>
                  <a:pt x="1399286" y="470789"/>
                </a:lnTo>
                <a:lnTo>
                  <a:pt x="1399286" y="464439"/>
                </a:lnTo>
                <a:lnTo>
                  <a:pt x="1399286" y="84201"/>
                </a:lnTo>
                <a:lnTo>
                  <a:pt x="2143125" y="84201"/>
                </a:lnTo>
                <a:lnTo>
                  <a:pt x="2143125" y="77851"/>
                </a:lnTo>
                <a:lnTo>
                  <a:pt x="2143125" y="71501"/>
                </a:lnTo>
                <a:close/>
              </a:path>
            </a:pathLst>
          </a:custGeom>
          <a:solidFill>
            <a:srgbClr val="F692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592451" y="502158"/>
            <a:ext cx="15132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25" dirty="0" err="1">
                <a:latin typeface="Cambria"/>
                <a:cs typeface="Cambria"/>
              </a:rPr>
              <a:t>от</a:t>
            </a:r>
            <a:r>
              <a:rPr sz="1200" spc="100" dirty="0">
                <a:latin typeface="Cambria"/>
                <a:cs typeface="Cambria"/>
              </a:rPr>
              <a:t> </a:t>
            </a:r>
            <a:r>
              <a:rPr lang="ru-RU" sz="1200" spc="75" dirty="0" smtClean="0">
                <a:latin typeface="Cambria"/>
                <a:cs typeface="Cambria"/>
              </a:rPr>
              <a:t>25</a:t>
            </a:r>
            <a:r>
              <a:rPr sz="1200" spc="120" dirty="0" smtClean="0">
                <a:latin typeface="Cambria"/>
                <a:cs typeface="Cambria"/>
              </a:rPr>
              <a:t> </a:t>
            </a:r>
            <a:r>
              <a:rPr sz="1200" spc="45" dirty="0">
                <a:latin typeface="Cambria"/>
                <a:cs typeface="Cambria"/>
              </a:rPr>
              <a:t>до</a:t>
            </a:r>
            <a:r>
              <a:rPr sz="1200" spc="114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50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лет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–</a:t>
            </a:r>
          </a:p>
          <a:p>
            <a:pPr algn="ctr">
              <a:lnSpc>
                <a:spcPct val="100000"/>
              </a:lnSpc>
            </a:pPr>
            <a:r>
              <a:rPr lang="ru-RU" sz="1200" spc="65" dirty="0" smtClean="0">
                <a:latin typeface="Cambria"/>
                <a:cs typeface="Cambria"/>
              </a:rPr>
              <a:t>62,5</a:t>
            </a:r>
            <a:r>
              <a:rPr sz="1200" spc="65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85998" y="1116177"/>
            <a:ext cx="142875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255">
              <a:lnSpc>
                <a:spcPts val="1400"/>
              </a:lnSpc>
            </a:pPr>
            <a:r>
              <a:rPr sz="1200" spc="90" dirty="0">
                <a:latin typeface="Cambria"/>
                <a:cs typeface="Cambria"/>
              </a:rPr>
              <a:t>свыше</a:t>
            </a:r>
            <a:r>
              <a:rPr sz="1200" spc="95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50</a:t>
            </a:r>
            <a:r>
              <a:rPr sz="1200" spc="114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лет</a:t>
            </a:r>
            <a:r>
              <a:rPr sz="1200" spc="114" dirty="0">
                <a:latin typeface="Cambria"/>
                <a:cs typeface="Cambria"/>
              </a:rPr>
              <a:t> </a:t>
            </a:r>
            <a:r>
              <a:rPr sz="1200" spc="80" dirty="0">
                <a:latin typeface="Cambria"/>
                <a:cs typeface="Cambria"/>
              </a:rPr>
              <a:t>-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85998" y="1299975"/>
            <a:ext cx="1428750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 algn="ctr">
              <a:lnSpc>
                <a:spcPts val="1380"/>
              </a:lnSpc>
            </a:pPr>
            <a:r>
              <a:rPr lang="ru-RU" sz="1200" spc="60" dirty="0" smtClean="0">
                <a:latin typeface="Cambria"/>
                <a:cs typeface="Cambria"/>
              </a:rPr>
              <a:t>37,5</a:t>
            </a:r>
            <a:r>
              <a:rPr sz="1200" spc="60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2050573" y="5700982"/>
            <a:ext cx="353250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10" dirty="0"/>
              <a:t>Оценка</a:t>
            </a:r>
            <a:r>
              <a:rPr spc="170" dirty="0"/>
              <a:t> </a:t>
            </a:r>
            <a:r>
              <a:rPr spc="90" dirty="0"/>
              <a:t>кадрового</a:t>
            </a:r>
            <a:r>
              <a:rPr spc="204" dirty="0"/>
              <a:t> </a:t>
            </a:r>
            <a:r>
              <a:rPr spc="100" dirty="0"/>
              <a:t>обеспечения</a:t>
            </a:r>
          </a:p>
        </p:txBody>
      </p:sp>
      <p:grpSp>
        <p:nvGrpSpPr>
          <p:cNvPr id="32" name="object 32"/>
          <p:cNvGrpSpPr/>
          <p:nvPr/>
        </p:nvGrpSpPr>
        <p:grpSpPr>
          <a:xfrm>
            <a:off x="4118483" y="499973"/>
            <a:ext cx="4668520" cy="3477260"/>
            <a:chOff x="4118483" y="499973"/>
            <a:chExt cx="4668520" cy="3477260"/>
          </a:xfrm>
        </p:grpSpPr>
        <p:sp>
          <p:nvSpPr>
            <p:cNvPr id="33" name="object 33"/>
            <p:cNvSpPr/>
            <p:nvPr/>
          </p:nvSpPr>
          <p:spPr>
            <a:xfrm>
              <a:off x="4118483" y="700404"/>
              <a:ext cx="681355" cy="3277235"/>
            </a:xfrm>
            <a:custGeom>
              <a:avLst/>
              <a:gdLst/>
              <a:ahLst/>
              <a:cxnLst/>
              <a:rect l="l" t="t" r="r" b="b"/>
              <a:pathLst>
                <a:path w="681354" h="3277235">
                  <a:moveTo>
                    <a:pt x="636651" y="3200527"/>
                  </a:moveTo>
                  <a:lnTo>
                    <a:pt x="604901" y="3200527"/>
                  </a:lnTo>
                  <a:lnTo>
                    <a:pt x="643001" y="3276727"/>
                  </a:lnTo>
                  <a:lnTo>
                    <a:pt x="674751" y="3213227"/>
                  </a:lnTo>
                  <a:lnTo>
                    <a:pt x="636651" y="3213227"/>
                  </a:lnTo>
                  <a:lnTo>
                    <a:pt x="636651" y="3200527"/>
                  </a:lnTo>
                  <a:close/>
                </a:path>
                <a:path w="681354" h="3277235">
                  <a:moveTo>
                    <a:pt x="636651" y="6350"/>
                  </a:moveTo>
                  <a:lnTo>
                    <a:pt x="636651" y="3213227"/>
                  </a:lnTo>
                  <a:lnTo>
                    <a:pt x="649351" y="3213227"/>
                  </a:lnTo>
                  <a:lnTo>
                    <a:pt x="649351" y="12700"/>
                  </a:lnTo>
                  <a:lnTo>
                    <a:pt x="643001" y="12700"/>
                  </a:lnTo>
                  <a:lnTo>
                    <a:pt x="636651" y="6350"/>
                  </a:lnTo>
                  <a:close/>
                </a:path>
                <a:path w="681354" h="3277235">
                  <a:moveTo>
                    <a:pt x="681101" y="3200527"/>
                  </a:moveTo>
                  <a:lnTo>
                    <a:pt x="649351" y="3200527"/>
                  </a:lnTo>
                  <a:lnTo>
                    <a:pt x="649351" y="3213227"/>
                  </a:lnTo>
                  <a:lnTo>
                    <a:pt x="674751" y="3213227"/>
                  </a:lnTo>
                  <a:lnTo>
                    <a:pt x="681101" y="3200527"/>
                  </a:lnTo>
                  <a:close/>
                </a:path>
                <a:path w="681354" h="3277235">
                  <a:moveTo>
                    <a:pt x="64642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636651" y="12700"/>
                  </a:lnTo>
                  <a:lnTo>
                    <a:pt x="636651" y="6350"/>
                  </a:lnTo>
                  <a:lnTo>
                    <a:pt x="649351" y="6350"/>
                  </a:lnTo>
                  <a:lnTo>
                    <a:pt x="649351" y="2794"/>
                  </a:lnTo>
                  <a:lnTo>
                    <a:pt x="646429" y="0"/>
                  </a:lnTo>
                  <a:close/>
                </a:path>
                <a:path w="681354" h="3277235">
                  <a:moveTo>
                    <a:pt x="649351" y="6350"/>
                  </a:moveTo>
                  <a:lnTo>
                    <a:pt x="636651" y="6350"/>
                  </a:lnTo>
                  <a:lnTo>
                    <a:pt x="643001" y="12700"/>
                  </a:lnTo>
                  <a:lnTo>
                    <a:pt x="649351" y="12700"/>
                  </a:lnTo>
                  <a:lnTo>
                    <a:pt x="649351" y="6350"/>
                  </a:lnTo>
                  <a:close/>
                </a:path>
              </a:pathLst>
            </a:custGeom>
            <a:solidFill>
              <a:srgbClr val="97B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86626" y="499973"/>
              <a:ext cx="2000250" cy="462280"/>
            </a:xfrm>
            <a:custGeom>
              <a:avLst/>
              <a:gdLst/>
              <a:ahLst/>
              <a:cxnLst/>
              <a:rect l="l" t="t" r="r" b="b"/>
              <a:pathLst>
                <a:path w="2000250" h="462280">
                  <a:moveTo>
                    <a:pt x="2000250" y="0"/>
                  </a:moveTo>
                  <a:lnTo>
                    <a:pt x="0" y="0"/>
                  </a:lnTo>
                  <a:lnTo>
                    <a:pt x="0" y="461670"/>
                  </a:lnTo>
                  <a:lnTo>
                    <a:pt x="2000250" y="461670"/>
                  </a:lnTo>
                  <a:lnTo>
                    <a:pt x="20002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616950" y="500100"/>
            <a:ext cx="170180" cy="46164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sz="1200" spc="80" dirty="0">
                <a:latin typeface="Cambria"/>
                <a:cs typeface="Cambria"/>
              </a:rPr>
              <a:t>-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58000" y="500100"/>
            <a:ext cx="1758950" cy="3949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02260" marR="60325" indent="-245745">
              <a:lnSpc>
                <a:spcPct val="100000"/>
              </a:lnSpc>
              <a:spcBef>
                <a:spcPts val="200"/>
              </a:spcBef>
            </a:pPr>
            <a:r>
              <a:rPr sz="1200" spc="90" dirty="0">
                <a:latin typeface="Cambria"/>
                <a:cs typeface="Cambria"/>
              </a:rPr>
              <a:t>Высшее </a:t>
            </a:r>
            <a:r>
              <a:rPr sz="1200" spc="55" dirty="0" err="1">
                <a:latin typeface="Cambria"/>
                <a:cs typeface="Cambria"/>
              </a:rPr>
              <a:t>образование</a:t>
            </a:r>
            <a:r>
              <a:rPr sz="1200" spc="55" dirty="0">
                <a:latin typeface="Cambria"/>
                <a:cs typeface="Cambria"/>
              </a:rPr>
              <a:t> </a:t>
            </a:r>
            <a:r>
              <a:rPr sz="1200" spc="-250" dirty="0">
                <a:latin typeface="Cambria"/>
                <a:cs typeface="Cambria"/>
              </a:rPr>
              <a:t> </a:t>
            </a:r>
            <a:r>
              <a:rPr lang="ru-RU" sz="1200" spc="75" dirty="0" smtClean="0">
                <a:latin typeface="Cambria"/>
                <a:cs typeface="Cambria"/>
              </a:rPr>
              <a:t>15</a:t>
            </a:r>
            <a:r>
              <a:rPr sz="1200" spc="95" dirty="0" smtClean="0">
                <a:latin typeface="Cambria"/>
                <a:cs typeface="Cambria"/>
              </a:rPr>
              <a:t> </a:t>
            </a:r>
            <a:r>
              <a:rPr sz="1200" spc="50" dirty="0" err="1" smtClean="0">
                <a:latin typeface="Cambria"/>
                <a:cs typeface="Cambria"/>
              </a:rPr>
              <a:t>человек</a:t>
            </a:r>
            <a:r>
              <a:rPr sz="1200" spc="50" dirty="0" smtClean="0">
                <a:latin typeface="Cambria"/>
                <a:cs typeface="Cambria"/>
              </a:rPr>
              <a:t>/</a:t>
            </a:r>
            <a:r>
              <a:rPr lang="ru-RU" sz="1200" spc="50" dirty="0" smtClean="0">
                <a:latin typeface="Cambria"/>
                <a:cs typeface="Cambria"/>
              </a:rPr>
              <a:t>50</a:t>
            </a:r>
            <a:r>
              <a:rPr sz="1200" spc="50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pic>
        <p:nvPicPr>
          <p:cNvPr id="37" name="object 3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537" y="404647"/>
            <a:ext cx="1296162" cy="880338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330200" y="1510664"/>
            <a:ext cx="1695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40" dirty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sz="1200" b="1" spc="40" dirty="0">
                <a:solidFill>
                  <a:srgbClr val="17375E"/>
                </a:solidFill>
                <a:latin typeface="Cambria"/>
                <a:cs typeface="Cambria"/>
              </a:rPr>
              <a:t>Учитель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будущего»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8493" y="2026158"/>
            <a:ext cx="2118360" cy="1988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января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2019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  <a:p>
            <a:pPr marL="40513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  <a:p>
            <a:pPr marL="12065" marR="5080" indent="-1905" algn="ctr">
              <a:lnSpc>
                <a:spcPct val="100000"/>
              </a:lnSpc>
              <a:spcBef>
                <a:spcPts val="105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саморазвития,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уровня</a:t>
            </a:r>
            <a:endParaRPr sz="1200" dirty="0">
              <a:latin typeface="Cambria"/>
              <a:cs typeface="Cambria"/>
            </a:endParaRPr>
          </a:p>
          <a:p>
            <a:pPr marL="167640" marR="161925" indent="1905"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профессионального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мастерства,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овладения</a:t>
            </a:r>
            <a:endParaRPr sz="1200" dirty="0">
              <a:latin typeface="Cambria"/>
              <a:cs typeface="Cambria"/>
            </a:endParaRPr>
          </a:p>
          <a:p>
            <a:pPr marL="60960" marR="53340" algn="ctr">
              <a:lnSpc>
                <a:spcPct val="100000"/>
              </a:lnSpc>
              <a:spcBef>
                <a:spcPts val="5"/>
              </a:spcBef>
            </a:pP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навыками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современных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цифровых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8785" y="4598365"/>
            <a:ext cx="207962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Обеспечить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инструменты</a:t>
            </a:r>
            <a:endParaRPr sz="1200" dirty="0">
              <a:latin typeface="Cambria"/>
              <a:cs typeface="Cambria"/>
            </a:endParaRPr>
          </a:p>
          <a:p>
            <a:pPr marL="239395" marR="232410" algn="ctr">
              <a:lnSpc>
                <a:spcPct val="100000"/>
              </a:lnSpc>
            </a:pP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</a:t>
            </a:r>
            <a:endParaRPr sz="1200" dirty="0">
              <a:latin typeface="Cambria"/>
              <a:cs typeface="Cambria"/>
            </a:endParaRPr>
          </a:p>
          <a:p>
            <a:pPr marL="12065" marR="5080" indent="-635"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практике подтвердивших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эффективность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методик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обучения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357373" y="0"/>
            <a:ext cx="0" cy="6501130"/>
          </a:xfrm>
          <a:custGeom>
            <a:avLst/>
            <a:gdLst/>
            <a:ahLst/>
            <a:cxnLst/>
            <a:rect l="l" t="t" r="r" b="b"/>
            <a:pathLst>
              <a:path h="6501130">
                <a:moveTo>
                  <a:pt x="0" y="0"/>
                </a:moveTo>
                <a:lnTo>
                  <a:pt x="0" y="6500863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712204" y="5971793"/>
            <a:ext cx="2003171" cy="266098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80645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635"/>
              </a:spcBef>
            </a:pPr>
            <a:r>
              <a:rPr sz="1200" spc="75" dirty="0" err="1">
                <a:latin typeface="Cambria"/>
                <a:cs typeface="Cambria"/>
              </a:rPr>
              <a:t>Без</a:t>
            </a:r>
            <a:r>
              <a:rPr sz="1200" spc="90" dirty="0">
                <a:latin typeface="Cambria"/>
                <a:cs typeface="Cambria"/>
              </a:rPr>
              <a:t> </a:t>
            </a:r>
            <a:r>
              <a:rPr sz="1200" spc="55" dirty="0" err="1" smtClean="0">
                <a:latin typeface="Cambria"/>
                <a:cs typeface="Cambria"/>
              </a:rPr>
              <a:t>категории</a:t>
            </a:r>
            <a:r>
              <a:rPr sz="1200" spc="55" dirty="0" smtClean="0">
                <a:latin typeface="Cambria"/>
                <a:cs typeface="Cambria"/>
              </a:rPr>
              <a:t>/</a:t>
            </a:r>
            <a:r>
              <a:rPr lang="ru-RU" sz="1200" spc="55" dirty="0">
                <a:latin typeface="Cambria"/>
                <a:cs typeface="Cambria"/>
              </a:rPr>
              <a:t>3</a:t>
            </a:r>
            <a:r>
              <a:rPr lang="ru-RU" sz="1200" spc="55" dirty="0" smtClean="0">
                <a:latin typeface="Cambria"/>
                <a:cs typeface="Cambria"/>
              </a:rPr>
              <a:t> (10</a:t>
            </a:r>
            <a:r>
              <a:rPr sz="1200" spc="55" dirty="0" smtClean="0">
                <a:latin typeface="Cambria"/>
                <a:cs typeface="Cambria"/>
              </a:rPr>
              <a:t>%</a:t>
            </a:r>
            <a:r>
              <a:rPr lang="ru-RU" sz="1200" spc="55" dirty="0" smtClean="0">
                <a:latin typeface="Cambria"/>
                <a:cs typeface="Cambria"/>
              </a:rPr>
              <a:t>)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732270" y="5416225"/>
            <a:ext cx="2361947" cy="368935"/>
          </a:xfrm>
          <a:custGeom>
            <a:avLst/>
            <a:gdLst/>
            <a:ahLst/>
            <a:cxnLst/>
            <a:rect l="l" t="t" r="r" b="b"/>
            <a:pathLst>
              <a:path w="2143125" h="368935">
                <a:moveTo>
                  <a:pt x="2143125" y="0"/>
                </a:moveTo>
                <a:lnTo>
                  <a:pt x="0" y="0"/>
                </a:lnTo>
                <a:lnTo>
                  <a:pt x="0" y="368579"/>
                </a:lnTo>
                <a:lnTo>
                  <a:pt x="2143125" y="368579"/>
                </a:lnTo>
                <a:lnTo>
                  <a:pt x="2143125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798109" y="5509134"/>
            <a:ext cx="234589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 err="1">
                <a:latin typeface="Cambria"/>
                <a:cs typeface="Cambria"/>
              </a:rPr>
              <a:t>Первая</a:t>
            </a:r>
            <a:r>
              <a:rPr sz="1200" spc="114" dirty="0">
                <a:latin typeface="Cambria"/>
                <a:cs typeface="Cambria"/>
              </a:rPr>
              <a:t> </a:t>
            </a:r>
            <a:r>
              <a:rPr sz="1200" spc="55" dirty="0" err="1" smtClean="0">
                <a:latin typeface="Cambria"/>
                <a:cs typeface="Cambria"/>
              </a:rPr>
              <a:t>категория</a:t>
            </a:r>
            <a:r>
              <a:rPr sz="1200" spc="55" dirty="0" smtClean="0">
                <a:latin typeface="Cambria"/>
                <a:cs typeface="Cambria"/>
              </a:rPr>
              <a:t>/</a:t>
            </a:r>
            <a:r>
              <a:rPr lang="ru-RU" sz="1200" spc="55" dirty="0" smtClean="0">
                <a:latin typeface="Cambria"/>
                <a:cs typeface="Cambria"/>
              </a:rPr>
              <a:t>16 (53,3</a:t>
            </a:r>
            <a:r>
              <a:rPr sz="1200" spc="55" dirty="0" smtClean="0">
                <a:latin typeface="Cambria"/>
                <a:cs typeface="Cambria"/>
              </a:rPr>
              <a:t>%</a:t>
            </a:r>
            <a:r>
              <a:rPr lang="ru-RU" sz="1200" spc="55" dirty="0" smtClean="0">
                <a:latin typeface="Cambria"/>
                <a:cs typeface="Cambria"/>
              </a:rPr>
              <a:t>)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712204" y="4902797"/>
            <a:ext cx="2324607" cy="375285"/>
          </a:xfrm>
          <a:custGeom>
            <a:avLst/>
            <a:gdLst/>
            <a:ahLst/>
            <a:cxnLst/>
            <a:rect l="l" t="t" r="r" b="b"/>
            <a:pathLst>
              <a:path w="1969134" h="375285">
                <a:moveTo>
                  <a:pt x="1968627" y="0"/>
                </a:moveTo>
                <a:lnTo>
                  <a:pt x="0" y="0"/>
                </a:lnTo>
                <a:lnTo>
                  <a:pt x="0" y="374840"/>
                </a:lnTo>
                <a:lnTo>
                  <a:pt x="1968627" y="374840"/>
                </a:lnTo>
                <a:lnTo>
                  <a:pt x="1968627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747373" y="4965721"/>
            <a:ext cx="239662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10" dirty="0" err="1">
                <a:latin typeface="Cambria"/>
                <a:cs typeface="Cambria"/>
              </a:rPr>
              <a:t>Высшая</a:t>
            </a:r>
            <a:r>
              <a:rPr sz="1200" spc="100" dirty="0">
                <a:latin typeface="Cambria"/>
                <a:cs typeface="Cambria"/>
              </a:rPr>
              <a:t> </a:t>
            </a:r>
            <a:r>
              <a:rPr sz="1200" spc="55" dirty="0" err="1" smtClean="0">
                <a:latin typeface="Cambria"/>
                <a:cs typeface="Cambria"/>
              </a:rPr>
              <a:t>категория</a:t>
            </a:r>
            <a:r>
              <a:rPr sz="1200" spc="55" dirty="0" smtClean="0">
                <a:latin typeface="Cambria"/>
                <a:cs typeface="Cambria"/>
              </a:rPr>
              <a:t>/</a:t>
            </a:r>
            <a:r>
              <a:rPr lang="ru-RU" sz="1200" spc="55" dirty="0" smtClean="0">
                <a:latin typeface="Cambria"/>
                <a:cs typeface="Cambria"/>
              </a:rPr>
              <a:t>11 (36,7</a:t>
            </a:r>
            <a:r>
              <a:rPr sz="1200" spc="55" dirty="0" smtClean="0">
                <a:latin typeface="Cambria"/>
                <a:cs typeface="Cambria"/>
              </a:rPr>
              <a:t>%</a:t>
            </a:r>
            <a:r>
              <a:rPr lang="ru-RU" sz="1200" spc="55" dirty="0" smtClean="0">
                <a:latin typeface="Cambria"/>
                <a:cs typeface="Cambria"/>
              </a:rPr>
              <a:t>)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072126" y="3605148"/>
            <a:ext cx="1643380" cy="544830"/>
          </a:xfrm>
          <a:custGeom>
            <a:avLst/>
            <a:gdLst/>
            <a:ahLst/>
            <a:cxnLst/>
            <a:rect l="l" t="t" r="r" b="b"/>
            <a:pathLst>
              <a:path w="1643379" h="544829">
                <a:moveTo>
                  <a:pt x="815086" y="531876"/>
                </a:moveTo>
                <a:lnTo>
                  <a:pt x="0" y="531876"/>
                </a:lnTo>
                <a:lnTo>
                  <a:pt x="0" y="544576"/>
                </a:lnTo>
                <a:lnTo>
                  <a:pt x="824991" y="544576"/>
                </a:lnTo>
                <a:lnTo>
                  <a:pt x="827786" y="541782"/>
                </a:lnTo>
                <a:lnTo>
                  <a:pt x="827786" y="538226"/>
                </a:lnTo>
                <a:lnTo>
                  <a:pt x="815086" y="538226"/>
                </a:lnTo>
                <a:lnTo>
                  <a:pt x="815086" y="531876"/>
                </a:lnTo>
                <a:close/>
              </a:path>
              <a:path w="1643379" h="544829">
                <a:moveTo>
                  <a:pt x="1566799" y="31876"/>
                </a:moveTo>
                <a:lnTo>
                  <a:pt x="818007" y="31876"/>
                </a:lnTo>
                <a:lnTo>
                  <a:pt x="815086" y="34670"/>
                </a:lnTo>
                <a:lnTo>
                  <a:pt x="815086" y="538226"/>
                </a:lnTo>
                <a:lnTo>
                  <a:pt x="821436" y="531876"/>
                </a:lnTo>
                <a:lnTo>
                  <a:pt x="827786" y="531876"/>
                </a:lnTo>
                <a:lnTo>
                  <a:pt x="827786" y="44450"/>
                </a:lnTo>
                <a:lnTo>
                  <a:pt x="821436" y="44450"/>
                </a:lnTo>
                <a:lnTo>
                  <a:pt x="827786" y="38100"/>
                </a:lnTo>
                <a:lnTo>
                  <a:pt x="1566799" y="38100"/>
                </a:lnTo>
                <a:lnTo>
                  <a:pt x="1566799" y="31876"/>
                </a:lnTo>
                <a:close/>
              </a:path>
              <a:path w="1643379" h="544829">
                <a:moveTo>
                  <a:pt x="827786" y="531876"/>
                </a:moveTo>
                <a:lnTo>
                  <a:pt x="821436" y="531876"/>
                </a:lnTo>
                <a:lnTo>
                  <a:pt x="815086" y="538226"/>
                </a:lnTo>
                <a:lnTo>
                  <a:pt x="827786" y="538226"/>
                </a:lnTo>
                <a:lnTo>
                  <a:pt x="827786" y="531876"/>
                </a:lnTo>
                <a:close/>
              </a:path>
              <a:path w="1643379" h="544829">
                <a:moveTo>
                  <a:pt x="1566799" y="0"/>
                </a:moveTo>
                <a:lnTo>
                  <a:pt x="1566799" y="76200"/>
                </a:lnTo>
                <a:lnTo>
                  <a:pt x="1630299" y="44450"/>
                </a:lnTo>
                <a:lnTo>
                  <a:pt x="1579499" y="44450"/>
                </a:lnTo>
                <a:lnTo>
                  <a:pt x="1579499" y="31876"/>
                </a:lnTo>
                <a:lnTo>
                  <a:pt x="1630552" y="31876"/>
                </a:lnTo>
                <a:lnTo>
                  <a:pt x="1566799" y="0"/>
                </a:lnTo>
                <a:close/>
              </a:path>
              <a:path w="1643379" h="544829">
                <a:moveTo>
                  <a:pt x="827786" y="38100"/>
                </a:moveTo>
                <a:lnTo>
                  <a:pt x="821436" y="44450"/>
                </a:lnTo>
                <a:lnTo>
                  <a:pt x="827786" y="44450"/>
                </a:lnTo>
                <a:lnTo>
                  <a:pt x="827786" y="38100"/>
                </a:lnTo>
                <a:close/>
              </a:path>
              <a:path w="1643379" h="544829">
                <a:moveTo>
                  <a:pt x="1566799" y="38100"/>
                </a:moveTo>
                <a:lnTo>
                  <a:pt x="827786" y="38100"/>
                </a:lnTo>
                <a:lnTo>
                  <a:pt x="827786" y="44450"/>
                </a:lnTo>
                <a:lnTo>
                  <a:pt x="1566799" y="44450"/>
                </a:lnTo>
                <a:lnTo>
                  <a:pt x="1566799" y="38100"/>
                </a:lnTo>
                <a:close/>
              </a:path>
              <a:path w="1643379" h="544829">
                <a:moveTo>
                  <a:pt x="1630552" y="31876"/>
                </a:moveTo>
                <a:lnTo>
                  <a:pt x="1579499" y="31876"/>
                </a:lnTo>
                <a:lnTo>
                  <a:pt x="1579499" y="44450"/>
                </a:lnTo>
                <a:lnTo>
                  <a:pt x="1630299" y="44450"/>
                </a:lnTo>
                <a:lnTo>
                  <a:pt x="1642999" y="38100"/>
                </a:lnTo>
                <a:lnTo>
                  <a:pt x="1630552" y="31876"/>
                </a:lnTo>
                <a:close/>
              </a:path>
            </a:pathLst>
          </a:custGeom>
          <a:solidFill>
            <a:srgbClr val="F692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938009" y="4527041"/>
            <a:ext cx="18488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90" dirty="0" smtClean="0">
                <a:latin typeface="Cambria"/>
                <a:cs typeface="Cambria"/>
              </a:rPr>
              <a:t>36,7</a:t>
            </a:r>
            <a:r>
              <a:rPr sz="1400" b="1" spc="65" dirty="0" smtClean="0">
                <a:latin typeface="Cambria"/>
                <a:cs typeface="Cambria"/>
              </a:rPr>
              <a:t>%/</a:t>
            </a:r>
            <a:r>
              <a:rPr lang="ru-RU" sz="1400" b="1" spc="55" dirty="0" smtClean="0">
                <a:latin typeface="Cambria"/>
                <a:cs typeface="Cambria"/>
              </a:rPr>
              <a:t>53,3</a:t>
            </a:r>
            <a:r>
              <a:rPr sz="1400" b="1" spc="55" dirty="0" smtClean="0">
                <a:latin typeface="Cambria"/>
                <a:cs typeface="Cambria"/>
              </a:rPr>
              <a:t>%/</a:t>
            </a:r>
            <a:r>
              <a:rPr lang="ru-RU" sz="1400" b="1" spc="90" dirty="0" smtClean="0">
                <a:latin typeface="Cambria"/>
                <a:cs typeface="Cambria"/>
              </a:rPr>
              <a:t>10</a:t>
            </a:r>
            <a:r>
              <a:rPr sz="1400" b="1" spc="-50" dirty="0" smtClean="0"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2842260" y="835152"/>
            <a:ext cx="5087620" cy="5136515"/>
            <a:chOff x="2842260" y="835152"/>
            <a:chExt cx="5087620" cy="5136515"/>
          </a:xfrm>
        </p:grpSpPr>
        <p:sp>
          <p:nvSpPr>
            <p:cNvPr id="50" name="object 50"/>
            <p:cNvSpPr/>
            <p:nvPr/>
          </p:nvSpPr>
          <p:spPr>
            <a:xfrm>
              <a:off x="3317113" y="3643248"/>
              <a:ext cx="4612640" cy="2328545"/>
            </a:xfrm>
            <a:custGeom>
              <a:avLst/>
              <a:gdLst/>
              <a:ahLst/>
              <a:cxnLst/>
              <a:rect l="l" t="t" r="r" b="b"/>
              <a:pathLst>
                <a:path w="4612640" h="2328545">
                  <a:moveTo>
                    <a:pt x="4612513" y="2315451"/>
                  </a:moveTo>
                  <a:lnTo>
                    <a:pt x="2404237" y="2315451"/>
                  </a:lnTo>
                  <a:lnTo>
                    <a:pt x="2404237" y="1976653"/>
                  </a:lnTo>
                  <a:lnTo>
                    <a:pt x="3398012" y="1976653"/>
                  </a:lnTo>
                  <a:lnTo>
                    <a:pt x="3398012" y="1970303"/>
                  </a:lnTo>
                  <a:lnTo>
                    <a:pt x="3398012" y="1963953"/>
                  </a:lnTo>
                  <a:lnTo>
                    <a:pt x="2404237" y="1963953"/>
                  </a:lnTo>
                  <a:lnTo>
                    <a:pt x="2404237" y="1443101"/>
                  </a:lnTo>
                  <a:lnTo>
                    <a:pt x="3429000" y="1443101"/>
                  </a:lnTo>
                  <a:lnTo>
                    <a:pt x="3429000" y="1436751"/>
                  </a:lnTo>
                  <a:lnTo>
                    <a:pt x="3429000" y="1430401"/>
                  </a:lnTo>
                  <a:lnTo>
                    <a:pt x="2404237" y="1430401"/>
                  </a:lnTo>
                  <a:lnTo>
                    <a:pt x="2404237" y="76200"/>
                  </a:lnTo>
                  <a:lnTo>
                    <a:pt x="2435987" y="76200"/>
                  </a:lnTo>
                  <a:lnTo>
                    <a:pt x="2429637" y="63500"/>
                  </a:lnTo>
                  <a:lnTo>
                    <a:pt x="2397887" y="0"/>
                  </a:lnTo>
                  <a:lnTo>
                    <a:pt x="2359787" y="76200"/>
                  </a:lnTo>
                  <a:lnTo>
                    <a:pt x="2391537" y="76200"/>
                  </a:lnTo>
                  <a:lnTo>
                    <a:pt x="2391537" y="1430401"/>
                  </a:lnTo>
                  <a:lnTo>
                    <a:pt x="2391537" y="1443101"/>
                  </a:lnTo>
                  <a:lnTo>
                    <a:pt x="2391537" y="1963953"/>
                  </a:lnTo>
                  <a:lnTo>
                    <a:pt x="2118487" y="1963953"/>
                  </a:lnTo>
                  <a:lnTo>
                    <a:pt x="2118487" y="1443101"/>
                  </a:lnTo>
                  <a:lnTo>
                    <a:pt x="2391537" y="1443101"/>
                  </a:lnTo>
                  <a:lnTo>
                    <a:pt x="2391537" y="1430401"/>
                  </a:lnTo>
                  <a:lnTo>
                    <a:pt x="2118487" y="1430401"/>
                  </a:lnTo>
                  <a:lnTo>
                    <a:pt x="2118487" y="435102"/>
                  </a:lnTo>
                  <a:lnTo>
                    <a:pt x="2118487" y="428752"/>
                  </a:lnTo>
                  <a:lnTo>
                    <a:pt x="2118487" y="422402"/>
                  </a:lnTo>
                  <a:lnTo>
                    <a:pt x="902462" y="422402"/>
                  </a:lnTo>
                  <a:lnTo>
                    <a:pt x="902462" y="390652"/>
                  </a:lnTo>
                  <a:lnTo>
                    <a:pt x="826262" y="428752"/>
                  </a:lnTo>
                  <a:lnTo>
                    <a:pt x="902462" y="466852"/>
                  </a:lnTo>
                  <a:lnTo>
                    <a:pt x="902462" y="435102"/>
                  </a:lnTo>
                  <a:lnTo>
                    <a:pt x="2105787" y="435102"/>
                  </a:lnTo>
                  <a:lnTo>
                    <a:pt x="2105787" y="1430401"/>
                  </a:lnTo>
                  <a:lnTo>
                    <a:pt x="2034794" y="1430401"/>
                  </a:lnTo>
                  <a:lnTo>
                    <a:pt x="2034794" y="800227"/>
                  </a:lnTo>
                  <a:lnTo>
                    <a:pt x="2034794" y="793877"/>
                  </a:lnTo>
                  <a:lnTo>
                    <a:pt x="2034794" y="787527"/>
                  </a:lnTo>
                  <a:lnTo>
                    <a:pt x="76200" y="787527"/>
                  </a:lnTo>
                  <a:lnTo>
                    <a:pt x="76200" y="755777"/>
                  </a:lnTo>
                  <a:lnTo>
                    <a:pt x="0" y="793877"/>
                  </a:lnTo>
                  <a:lnTo>
                    <a:pt x="76200" y="831977"/>
                  </a:lnTo>
                  <a:lnTo>
                    <a:pt x="76200" y="800227"/>
                  </a:lnTo>
                  <a:lnTo>
                    <a:pt x="2022094" y="800227"/>
                  </a:lnTo>
                  <a:lnTo>
                    <a:pt x="2022094" y="1443101"/>
                  </a:lnTo>
                  <a:lnTo>
                    <a:pt x="2105787" y="1443101"/>
                  </a:lnTo>
                  <a:lnTo>
                    <a:pt x="2105787" y="1976653"/>
                  </a:lnTo>
                  <a:lnTo>
                    <a:pt x="2391537" y="1976653"/>
                  </a:lnTo>
                  <a:lnTo>
                    <a:pt x="2391537" y="2328151"/>
                  </a:lnTo>
                  <a:lnTo>
                    <a:pt x="4612513" y="2328151"/>
                  </a:lnTo>
                  <a:lnTo>
                    <a:pt x="4612513" y="2321801"/>
                  </a:lnTo>
                  <a:lnTo>
                    <a:pt x="4612513" y="23154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74307" y="2749296"/>
              <a:ext cx="537971" cy="54406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0216" y="2776093"/>
              <a:ext cx="432054" cy="43687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39027" y="835152"/>
              <a:ext cx="434339" cy="44957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04560" y="899160"/>
              <a:ext cx="348996" cy="35356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29579" y="924306"/>
              <a:ext cx="244348" cy="24942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75076" y="4434840"/>
              <a:ext cx="434339" cy="37947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69564" y="4491228"/>
              <a:ext cx="304800" cy="31546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95853" y="4517771"/>
              <a:ext cx="198500" cy="20828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42260" y="1556004"/>
              <a:ext cx="483108" cy="46786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97124" y="1676400"/>
              <a:ext cx="361188" cy="283463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2923794" y="1702943"/>
              <a:ext cx="255270" cy="176530"/>
            </a:xfrm>
            <a:custGeom>
              <a:avLst/>
              <a:gdLst/>
              <a:ahLst/>
              <a:cxnLst/>
              <a:rect l="l" t="t" r="r" b="b"/>
              <a:pathLst>
                <a:path w="255269" h="176530">
                  <a:moveTo>
                    <a:pt x="38988" y="71120"/>
                  </a:moveTo>
                  <a:lnTo>
                    <a:pt x="0" y="98933"/>
                  </a:lnTo>
                  <a:lnTo>
                    <a:pt x="0" y="176276"/>
                  </a:lnTo>
                  <a:lnTo>
                    <a:pt x="38988" y="176276"/>
                  </a:lnTo>
                  <a:lnTo>
                    <a:pt x="38988" y="71120"/>
                  </a:lnTo>
                  <a:close/>
                </a:path>
                <a:path w="255269" h="176530">
                  <a:moveTo>
                    <a:pt x="144018" y="72771"/>
                  </a:moveTo>
                  <a:lnTo>
                    <a:pt x="144018" y="176276"/>
                  </a:lnTo>
                  <a:lnTo>
                    <a:pt x="183006" y="176276"/>
                  </a:lnTo>
                  <a:lnTo>
                    <a:pt x="183006" y="79756"/>
                  </a:lnTo>
                  <a:lnTo>
                    <a:pt x="151256" y="79756"/>
                  </a:lnTo>
                  <a:lnTo>
                    <a:pt x="146018" y="74041"/>
                  </a:lnTo>
                  <a:lnTo>
                    <a:pt x="145033" y="74041"/>
                  </a:lnTo>
                  <a:lnTo>
                    <a:pt x="144018" y="72771"/>
                  </a:lnTo>
                  <a:close/>
                </a:path>
                <a:path w="255269" h="176530">
                  <a:moveTo>
                    <a:pt x="183006" y="55372"/>
                  </a:moveTo>
                  <a:lnTo>
                    <a:pt x="151256" y="79756"/>
                  </a:lnTo>
                  <a:lnTo>
                    <a:pt x="183006" y="79756"/>
                  </a:lnTo>
                  <a:lnTo>
                    <a:pt x="183006" y="55372"/>
                  </a:lnTo>
                  <a:close/>
                </a:path>
                <a:path w="255269" h="176530">
                  <a:moveTo>
                    <a:pt x="145669" y="73660"/>
                  </a:moveTo>
                  <a:lnTo>
                    <a:pt x="145033" y="74041"/>
                  </a:lnTo>
                  <a:lnTo>
                    <a:pt x="146018" y="74041"/>
                  </a:lnTo>
                  <a:lnTo>
                    <a:pt x="145669" y="73660"/>
                  </a:lnTo>
                  <a:close/>
                </a:path>
                <a:path w="255269" h="176530">
                  <a:moveTo>
                    <a:pt x="103631" y="25019"/>
                  </a:moveTo>
                  <a:lnTo>
                    <a:pt x="72008" y="47625"/>
                  </a:lnTo>
                  <a:lnTo>
                    <a:pt x="72008" y="176276"/>
                  </a:lnTo>
                  <a:lnTo>
                    <a:pt x="110998" y="176276"/>
                  </a:lnTo>
                  <a:lnTo>
                    <a:pt x="110998" y="33782"/>
                  </a:lnTo>
                  <a:lnTo>
                    <a:pt x="103631" y="25019"/>
                  </a:lnTo>
                  <a:close/>
                </a:path>
                <a:path w="255269" h="176530">
                  <a:moveTo>
                    <a:pt x="254888" y="0"/>
                  </a:moveTo>
                  <a:lnTo>
                    <a:pt x="216026" y="29972"/>
                  </a:lnTo>
                  <a:lnTo>
                    <a:pt x="216026" y="176276"/>
                  </a:lnTo>
                  <a:lnTo>
                    <a:pt x="254888" y="176276"/>
                  </a:lnTo>
                  <a:lnTo>
                    <a:pt x="254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7009256" y="2597607"/>
            <a:ext cx="186436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80" dirty="0" smtClean="0">
                <a:latin typeface="Cambria"/>
                <a:cs typeface="Cambria"/>
              </a:rPr>
              <a:t>10</a:t>
            </a:r>
            <a:r>
              <a:rPr sz="1400" b="1" spc="80" dirty="0" smtClean="0">
                <a:latin typeface="Cambria"/>
                <a:cs typeface="Cambria"/>
              </a:rPr>
              <a:t>%/</a:t>
            </a:r>
            <a:r>
              <a:rPr lang="ru-RU" sz="1400" b="1" spc="80" dirty="0">
                <a:latin typeface="Cambria"/>
                <a:cs typeface="Cambria"/>
              </a:rPr>
              <a:t> </a:t>
            </a:r>
            <a:r>
              <a:rPr lang="ru-RU" sz="1400" b="1" spc="80" dirty="0" smtClean="0">
                <a:latin typeface="Cambria"/>
                <a:cs typeface="Cambria"/>
              </a:rPr>
              <a:t>13,3</a:t>
            </a:r>
            <a:r>
              <a:rPr sz="1400" b="1" spc="80" dirty="0" smtClean="0">
                <a:latin typeface="Cambria"/>
                <a:cs typeface="Cambria"/>
              </a:rPr>
              <a:t>%/</a:t>
            </a:r>
            <a:r>
              <a:rPr lang="ru-RU" sz="1400" b="1" spc="80" dirty="0" smtClean="0">
                <a:latin typeface="Cambria"/>
                <a:cs typeface="Cambria"/>
              </a:rPr>
              <a:t>76,6</a:t>
            </a:r>
            <a:r>
              <a:rPr sz="1400" b="1" spc="80" dirty="0" smtClean="0"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551296" y="1366520"/>
            <a:ext cx="1281938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90" dirty="0" smtClean="0">
                <a:latin typeface="Cambria"/>
                <a:cs typeface="Cambria"/>
              </a:rPr>
              <a:t>56,2</a:t>
            </a:r>
            <a:r>
              <a:rPr sz="1400" b="1" spc="65" dirty="0" smtClean="0">
                <a:latin typeface="Cambria"/>
                <a:cs typeface="Cambria"/>
              </a:rPr>
              <a:t>%/</a:t>
            </a:r>
            <a:r>
              <a:rPr lang="ru-RU" sz="1400" b="1" spc="45" dirty="0" smtClean="0">
                <a:latin typeface="Cambria"/>
                <a:cs typeface="Cambria"/>
              </a:rPr>
              <a:t>37,5</a:t>
            </a:r>
            <a:r>
              <a:rPr sz="1400" b="1" spc="20" dirty="0" smtClean="0"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404996" y="1668907"/>
            <a:ext cx="12941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80" dirty="0" smtClean="0">
                <a:latin typeface="Cambria"/>
                <a:cs typeface="Cambria"/>
              </a:rPr>
              <a:t>62,5</a:t>
            </a:r>
            <a:r>
              <a:rPr sz="1400" b="1" spc="80" dirty="0" smtClean="0">
                <a:latin typeface="Cambria"/>
                <a:cs typeface="Cambria"/>
              </a:rPr>
              <a:t>%/</a:t>
            </a:r>
            <a:r>
              <a:rPr lang="ru-RU" sz="1400" b="1" spc="80" dirty="0" smtClean="0">
                <a:latin typeface="Cambria"/>
                <a:cs typeface="Cambria"/>
              </a:rPr>
              <a:t>37,5</a:t>
            </a:r>
            <a:r>
              <a:rPr sz="1400" b="1" spc="80" dirty="0" smtClean="0"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65" name="object 19"/>
          <p:cNvSpPr txBox="1"/>
          <p:nvPr/>
        </p:nvSpPr>
        <p:spPr>
          <a:xfrm>
            <a:off x="6958007" y="1891373"/>
            <a:ext cx="1872614" cy="54373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R="47625" algn="ctr">
              <a:lnSpc>
                <a:spcPts val="1425"/>
              </a:lnSpc>
            </a:pPr>
            <a:r>
              <a:rPr sz="1200" spc="75" dirty="0" err="1" smtClean="0">
                <a:latin typeface="Cambria"/>
                <a:cs typeface="Cambria"/>
              </a:rPr>
              <a:t>Среднее</a:t>
            </a:r>
            <a:r>
              <a:rPr lang="ru-RU" sz="1200" dirty="0" smtClean="0">
                <a:latin typeface="Cambria"/>
                <a:cs typeface="Cambria"/>
              </a:rPr>
              <a:t>-общее</a:t>
            </a:r>
            <a:r>
              <a:rPr sz="1200" spc="60" dirty="0" smtClean="0">
                <a:latin typeface="Cambria"/>
                <a:cs typeface="Cambria"/>
              </a:rPr>
              <a:t>  </a:t>
            </a:r>
            <a:r>
              <a:rPr sz="1200" spc="55" dirty="0">
                <a:latin typeface="Cambria"/>
                <a:cs typeface="Cambria"/>
              </a:rPr>
              <a:t>образование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–</a:t>
            </a:r>
          </a:p>
          <a:p>
            <a:pPr marR="49530" algn="ctr">
              <a:lnSpc>
                <a:spcPct val="100000"/>
              </a:lnSpc>
            </a:pPr>
            <a:r>
              <a:rPr lang="ru-RU" sz="1200" spc="75" dirty="0">
                <a:latin typeface="Cambria"/>
                <a:cs typeface="Cambria"/>
              </a:rPr>
              <a:t>2</a:t>
            </a:r>
            <a:r>
              <a:rPr sz="1200" spc="80" dirty="0" smtClean="0">
                <a:latin typeface="Cambria"/>
                <a:cs typeface="Cambria"/>
              </a:rPr>
              <a:t> </a:t>
            </a:r>
            <a:r>
              <a:rPr sz="1200" spc="50" dirty="0" err="1" smtClean="0">
                <a:latin typeface="Cambria"/>
                <a:cs typeface="Cambria"/>
              </a:rPr>
              <a:t>человек</a:t>
            </a:r>
            <a:r>
              <a:rPr lang="ru-RU" sz="1200" spc="50" dirty="0" smtClean="0">
                <a:latin typeface="Cambria"/>
                <a:cs typeface="Cambria"/>
              </a:rPr>
              <a:t>а</a:t>
            </a:r>
            <a:r>
              <a:rPr sz="1200" spc="50" dirty="0" smtClean="0">
                <a:latin typeface="Cambria"/>
                <a:cs typeface="Cambria"/>
              </a:rPr>
              <a:t>/</a:t>
            </a:r>
            <a:r>
              <a:rPr lang="ru-RU" sz="1200" spc="50" dirty="0" smtClean="0">
                <a:latin typeface="Cambria"/>
                <a:cs typeface="Cambria"/>
              </a:rPr>
              <a:t>6,4</a:t>
            </a:r>
            <a:r>
              <a:rPr sz="1200" spc="50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331402" y="-18006"/>
            <a:ext cx="6477000" cy="437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 детям – современные воспитатели!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object 31"/>
          <p:cNvSpPr txBox="1"/>
          <p:nvPr/>
        </p:nvSpPr>
        <p:spPr>
          <a:xfrm>
            <a:off x="2629322" y="5991944"/>
            <a:ext cx="2921974" cy="232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40" dirty="0">
                <a:latin typeface="Roboto Bk"/>
                <a:cs typeface="Roboto Bk"/>
              </a:rPr>
              <a:t>пропорциональная</a:t>
            </a:r>
            <a:r>
              <a:rPr sz="1400" b="1" i="1" spc="20" dirty="0">
                <a:latin typeface="Roboto Bk"/>
                <a:cs typeface="Roboto Bk"/>
              </a:rPr>
              <a:t> </a:t>
            </a:r>
            <a:r>
              <a:rPr sz="1400" b="1" i="1" spc="-15" dirty="0">
                <a:latin typeface="Roboto Bk"/>
                <a:cs typeface="Roboto Bk"/>
              </a:rPr>
              <a:t>модель</a:t>
            </a:r>
            <a:endParaRPr sz="1400" dirty="0">
              <a:latin typeface="Roboto Bk"/>
              <a:cs typeface="Roboto Bk"/>
            </a:endParaRPr>
          </a:p>
        </p:txBody>
      </p:sp>
      <p:sp>
        <p:nvSpPr>
          <p:cNvPr id="69" name="object 31"/>
          <p:cNvSpPr txBox="1"/>
          <p:nvPr/>
        </p:nvSpPr>
        <p:spPr>
          <a:xfrm>
            <a:off x="2399411" y="4913989"/>
            <a:ext cx="324090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i="1" spc="40" dirty="0" smtClean="0">
                <a:latin typeface="Roboto Bk"/>
                <a:cs typeface="Roboto Bk"/>
              </a:rPr>
              <a:t>Курсы повышения квалификации</a:t>
            </a:r>
            <a:endParaRPr sz="1400" dirty="0">
              <a:latin typeface="Roboto Bk"/>
              <a:cs typeface="Roboto B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1865" y="2780930"/>
            <a:ext cx="5000625" cy="571500"/>
          </a:xfrm>
          <a:custGeom>
            <a:avLst/>
            <a:gdLst/>
            <a:ahLst/>
            <a:cxnLst/>
            <a:rect l="l" t="t" r="r" b="b"/>
            <a:pathLst>
              <a:path w="5000625" h="571500">
                <a:moveTo>
                  <a:pt x="0" y="134100"/>
                </a:moveTo>
                <a:lnTo>
                  <a:pt x="50093" y="127810"/>
                </a:lnTo>
                <a:lnTo>
                  <a:pt x="100503" y="121572"/>
                </a:lnTo>
                <a:lnTo>
                  <a:pt x="151209" y="115394"/>
                </a:lnTo>
                <a:lnTo>
                  <a:pt x="202193" y="109284"/>
                </a:lnTo>
                <a:lnTo>
                  <a:pt x="253433" y="103251"/>
                </a:lnTo>
                <a:lnTo>
                  <a:pt x="304910" y="97303"/>
                </a:lnTo>
                <a:lnTo>
                  <a:pt x="356605" y="91450"/>
                </a:lnTo>
                <a:lnTo>
                  <a:pt x="408496" y="85699"/>
                </a:lnTo>
                <a:lnTo>
                  <a:pt x="460565" y="80059"/>
                </a:lnTo>
                <a:lnTo>
                  <a:pt x="512792" y="74538"/>
                </a:lnTo>
                <a:lnTo>
                  <a:pt x="565155" y="69145"/>
                </a:lnTo>
                <a:lnTo>
                  <a:pt x="617637" y="63889"/>
                </a:lnTo>
                <a:lnTo>
                  <a:pt x="670216" y="58778"/>
                </a:lnTo>
                <a:lnTo>
                  <a:pt x="722873" y="53820"/>
                </a:lnTo>
                <a:lnTo>
                  <a:pt x="775588" y="49024"/>
                </a:lnTo>
                <a:lnTo>
                  <a:pt x="828340" y="44399"/>
                </a:lnTo>
                <a:lnTo>
                  <a:pt x="881111" y="39953"/>
                </a:lnTo>
                <a:lnTo>
                  <a:pt x="933880" y="35694"/>
                </a:lnTo>
                <a:lnTo>
                  <a:pt x="986627" y="31631"/>
                </a:lnTo>
                <a:lnTo>
                  <a:pt x="1039333" y="27773"/>
                </a:lnTo>
                <a:lnTo>
                  <a:pt x="1091977" y="24128"/>
                </a:lnTo>
                <a:lnTo>
                  <a:pt x="1144539" y="20705"/>
                </a:lnTo>
                <a:lnTo>
                  <a:pt x="1197001" y="17511"/>
                </a:lnTo>
                <a:lnTo>
                  <a:pt x="1249341" y="14556"/>
                </a:lnTo>
                <a:lnTo>
                  <a:pt x="1301539" y="11848"/>
                </a:lnTo>
                <a:lnTo>
                  <a:pt x="1353577" y="9396"/>
                </a:lnTo>
                <a:lnTo>
                  <a:pt x="1405434" y="7208"/>
                </a:lnTo>
                <a:lnTo>
                  <a:pt x="1457090" y="5292"/>
                </a:lnTo>
                <a:lnTo>
                  <a:pt x="1508525" y="3658"/>
                </a:lnTo>
                <a:lnTo>
                  <a:pt x="1559720" y="2313"/>
                </a:lnTo>
                <a:lnTo>
                  <a:pt x="1610653" y="1266"/>
                </a:lnTo>
                <a:lnTo>
                  <a:pt x="1661307" y="526"/>
                </a:lnTo>
                <a:lnTo>
                  <a:pt x="1711660" y="101"/>
                </a:lnTo>
                <a:lnTo>
                  <a:pt x="1761693" y="0"/>
                </a:lnTo>
                <a:lnTo>
                  <a:pt x="1811385" y="230"/>
                </a:lnTo>
                <a:lnTo>
                  <a:pt x="1860718" y="802"/>
                </a:lnTo>
                <a:lnTo>
                  <a:pt x="1909670" y="1722"/>
                </a:lnTo>
                <a:lnTo>
                  <a:pt x="1958223" y="3000"/>
                </a:lnTo>
                <a:lnTo>
                  <a:pt x="2006355" y="4645"/>
                </a:lnTo>
                <a:lnTo>
                  <a:pt x="2054048" y="6664"/>
                </a:lnTo>
                <a:lnTo>
                  <a:pt x="2101282" y="9066"/>
                </a:lnTo>
                <a:lnTo>
                  <a:pt x="2148036" y="11860"/>
                </a:lnTo>
                <a:lnTo>
                  <a:pt x="2194290" y="15054"/>
                </a:lnTo>
                <a:lnTo>
                  <a:pt x="2240026" y="18657"/>
                </a:lnTo>
                <a:lnTo>
                  <a:pt x="2295708" y="23841"/>
                </a:lnTo>
                <a:lnTo>
                  <a:pt x="2351557" y="30064"/>
                </a:lnTo>
                <a:lnTo>
                  <a:pt x="2407523" y="37272"/>
                </a:lnTo>
                <a:lnTo>
                  <a:pt x="2463558" y="45410"/>
                </a:lnTo>
                <a:lnTo>
                  <a:pt x="2519612" y="54423"/>
                </a:lnTo>
                <a:lnTo>
                  <a:pt x="2575638" y="64256"/>
                </a:lnTo>
                <a:lnTo>
                  <a:pt x="2631587" y="74854"/>
                </a:lnTo>
                <a:lnTo>
                  <a:pt x="2687409" y="86163"/>
                </a:lnTo>
                <a:lnTo>
                  <a:pt x="2743057" y="98127"/>
                </a:lnTo>
                <a:lnTo>
                  <a:pt x="2798481" y="110692"/>
                </a:lnTo>
                <a:lnTo>
                  <a:pt x="2853633" y="123804"/>
                </a:lnTo>
                <a:lnTo>
                  <a:pt x="2908464" y="137407"/>
                </a:lnTo>
                <a:lnTo>
                  <a:pt x="2962926" y="151446"/>
                </a:lnTo>
                <a:lnTo>
                  <a:pt x="3016970" y="165866"/>
                </a:lnTo>
                <a:lnTo>
                  <a:pt x="3070547" y="180614"/>
                </a:lnTo>
                <a:lnTo>
                  <a:pt x="3123608" y="195634"/>
                </a:lnTo>
                <a:lnTo>
                  <a:pt x="3176106" y="210871"/>
                </a:lnTo>
                <a:lnTo>
                  <a:pt x="3227990" y="226270"/>
                </a:lnTo>
                <a:lnTo>
                  <a:pt x="3279213" y="241777"/>
                </a:lnTo>
                <a:lnTo>
                  <a:pt x="3329726" y="257337"/>
                </a:lnTo>
                <a:lnTo>
                  <a:pt x="3379481" y="272894"/>
                </a:lnTo>
                <a:lnTo>
                  <a:pt x="3428427" y="288395"/>
                </a:lnTo>
                <a:lnTo>
                  <a:pt x="3476518" y="303784"/>
                </a:lnTo>
                <a:lnTo>
                  <a:pt x="3523704" y="319007"/>
                </a:lnTo>
                <a:lnTo>
                  <a:pt x="3569936" y="334009"/>
                </a:lnTo>
                <a:lnTo>
                  <a:pt x="3615166" y="348734"/>
                </a:lnTo>
                <a:lnTo>
                  <a:pt x="3659346" y="363128"/>
                </a:lnTo>
                <a:lnTo>
                  <a:pt x="3702426" y="377137"/>
                </a:lnTo>
                <a:lnTo>
                  <a:pt x="3744357" y="390705"/>
                </a:lnTo>
                <a:lnTo>
                  <a:pt x="3785092" y="403778"/>
                </a:lnTo>
                <a:lnTo>
                  <a:pt x="3824582" y="416301"/>
                </a:lnTo>
                <a:lnTo>
                  <a:pt x="3862777" y="428219"/>
                </a:lnTo>
                <a:lnTo>
                  <a:pt x="3899629" y="439477"/>
                </a:lnTo>
                <a:lnTo>
                  <a:pt x="3969111" y="459795"/>
                </a:lnTo>
                <a:lnTo>
                  <a:pt x="4059244" y="483509"/>
                </a:lnTo>
                <a:lnTo>
                  <a:pt x="4117544" y="497163"/>
                </a:lnTo>
                <a:lnTo>
                  <a:pt x="4176291" y="509698"/>
                </a:lnTo>
                <a:lnTo>
                  <a:pt x="4235235" y="521104"/>
                </a:lnTo>
                <a:lnTo>
                  <a:pt x="4294125" y="531374"/>
                </a:lnTo>
                <a:lnTo>
                  <a:pt x="4352712" y="540497"/>
                </a:lnTo>
                <a:lnTo>
                  <a:pt x="4410743" y="548464"/>
                </a:lnTo>
                <a:lnTo>
                  <a:pt x="4467968" y="555267"/>
                </a:lnTo>
                <a:lnTo>
                  <a:pt x="4524138" y="560897"/>
                </a:lnTo>
                <a:lnTo>
                  <a:pt x="4579000" y="565344"/>
                </a:lnTo>
                <a:lnTo>
                  <a:pt x="4632306" y="568600"/>
                </a:lnTo>
                <a:lnTo>
                  <a:pt x="4683803" y="570655"/>
                </a:lnTo>
                <a:lnTo>
                  <a:pt x="4733242" y="571500"/>
                </a:lnTo>
                <a:lnTo>
                  <a:pt x="4780372" y="571126"/>
                </a:lnTo>
                <a:lnTo>
                  <a:pt x="4824942" y="569525"/>
                </a:lnTo>
                <a:lnTo>
                  <a:pt x="4866701" y="566687"/>
                </a:lnTo>
                <a:lnTo>
                  <a:pt x="4905400" y="562603"/>
                </a:lnTo>
                <a:lnTo>
                  <a:pt x="4972612" y="550662"/>
                </a:lnTo>
                <a:lnTo>
                  <a:pt x="5000625" y="542786"/>
                </a:lnTo>
              </a:path>
            </a:pathLst>
          </a:custGeom>
          <a:ln w="12700">
            <a:solidFill>
              <a:srgbClr val="00385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33661" y="1056190"/>
            <a:ext cx="4464685" cy="576580"/>
          </a:xfrm>
          <a:custGeom>
            <a:avLst/>
            <a:gdLst/>
            <a:ahLst/>
            <a:cxnLst/>
            <a:rect l="l" t="t" r="r" b="b"/>
            <a:pathLst>
              <a:path w="4464684" h="576580">
                <a:moveTo>
                  <a:pt x="0" y="135221"/>
                </a:moveTo>
                <a:lnTo>
                  <a:pt x="49203" y="128248"/>
                </a:lnTo>
                <a:lnTo>
                  <a:pt x="98747" y="121339"/>
                </a:lnTo>
                <a:lnTo>
                  <a:pt x="148608" y="114505"/>
                </a:lnTo>
                <a:lnTo>
                  <a:pt x="198762" y="107758"/>
                </a:lnTo>
                <a:lnTo>
                  <a:pt x="249186" y="101109"/>
                </a:lnTo>
                <a:lnTo>
                  <a:pt x="299856" y="94569"/>
                </a:lnTo>
                <a:lnTo>
                  <a:pt x="350748" y="88150"/>
                </a:lnTo>
                <a:lnTo>
                  <a:pt x="401839" y="81864"/>
                </a:lnTo>
                <a:lnTo>
                  <a:pt x="453104" y="75720"/>
                </a:lnTo>
                <a:lnTo>
                  <a:pt x="504521" y="69732"/>
                </a:lnTo>
                <a:lnTo>
                  <a:pt x="556065" y="63911"/>
                </a:lnTo>
                <a:lnTo>
                  <a:pt x="607713" y="58267"/>
                </a:lnTo>
                <a:lnTo>
                  <a:pt x="659441" y="52813"/>
                </a:lnTo>
                <a:lnTo>
                  <a:pt x="711226" y="47559"/>
                </a:lnTo>
                <a:lnTo>
                  <a:pt x="763044" y="42517"/>
                </a:lnTo>
                <a:lnTo>
                  <a:pt x="814870" y="37699"/>
                </a:lnTo>
                <a:lnTo>
                  <a:pt x="866682" y="33116"/>
                </a:lnTo>
                <a:lnTo>
                  <a:pt x="918456" y="28779"/>
                </a:lnTo>
                <a:lnTo>
                  <a:pt x="970168" y="24699"/>
                </a:lnTo>
                <a:lnTo>
                  <a:pt x="1021794" y="20889"/>
                </a:lnTo>
                <a:lnTo>
                  <a:pt x="1073311" y="17359"/>
                </a:lnTo>
                <a:lnTo>
                  <a:pt x="1124695" y="14122"/>
                </a:lnTo>
                <a:lnTo>
                  <a:pt x="1175922" y="11187"/>
                </a:lnTo>
                <a:lnTo>
                  <a:pt x="1226969" y="8567"/>
                </a:lnTo>
                <a:lnTo>
                  <a:pt x="1277812" y="6274"/>
                </a:lnTo>
                <a:lnTo>
                  <a:pt x="1328427" y="4318"/>
                </a:lnTo>
                <a:lnTo>
                  <a:pt x="1378791" y="2710"/>
                </a:lnTo>
                <a:lnTo>
                  <a:pt x="1428879" y="1464"/>
                </a:lnTo>
                <a:lnTo>
                  <a:pt x="1478669" y="589"/>
                </a:lnTo>
                <a:lnTo>
                  <a:pt x="1528137" y="97"/>
                </a:lnTo>
                <a:lnTo>
                  <a:pt x="1577258" y="0"/>
                </a:lnTo>
                <a:lnTo>
                  <a:pt x="1626010" y="308"/>
                </a:lnTo>
                <a:lnTo>
                  <a:pt x="1674368" y="1034"/>
                </a:lnTo>
                <a:lnTo>
                  <a:pt x="1722309" y="2189"/>
                </a:lnTo>
                <a:lnTo>
                  <a:pt x="1769809" y="3784"/>
                </a:lnTo>
                <a:lnTo>
                  <a:pt x="1816845" y="5831"/>
                </a:lnTo>
                <a:lnTo>
                  <a:pt x="1863392" y="8341"/>
                </a:lnTo>
                <a:lnTo>
                  <a:pt x="1909428" y="11325"/>
                </a:lnTo>
                <a:lnTo>
                  <a:pt x="1954928" y="14795"/>
                </a:lnTo>
                <a:lnTo>
                  <a:pt x="1999868" y="18762"/>
                </a:lnTo>
                <a:lnTo>
                  <a:pt x="2054099" y="24521"/>
                </a:lnTo>
                <a:lnTo>
                  <a:pt x="2108501" y="31521"/>
                </a:lnTo>
                <a:lnTo>
                  <a:pt x="2163019" y="39690"/>
                </a:lnTo>
                <a:lnTo>
                  <a:pt x="2217597" y="48956"/>
                </a:lnTo>
                <a:lnTo>
                  <a:pt x="2272178" y="59248"/>
                </a:lnTo>
                <a:lnTo>
                  <a:pt x="2326706" y="70494"/>
                </a:lnTo>
                <a:lnTo>
                  <a:pt x="2381123" y="82622"/>
                </a:lnTo>
                <a:lnTo>
                  <a:pt x="2435375" y="95560"/>
                </a:lnTo>
                <a:lnTo>
                  <a:pt x="2489403" y="109237"/>
                </a:lnTo>
                <a:lnTo>
                  <a:pt x="2543152" y="123580"/>
                </a:lnTo>
                <a:lnTo>
                  <a:pt x="2596566" y="138518"/>
                </a:lnTo>
                <a:lnTo>
                  <a:pt x="2649588" y="153980"/>
                </a:lnTo>
                <a:lnTo>
                  <a:pt x="2702161" y="169892"/>
                </a:lnTo>
                <a:lnTo>
                  <a:pt x="2754229" y="186185"/>
                </a:lnTo>
                <a:lnTo>
                  <a:pt x="2805736" y="202785"/>
                </a:lnTo>
                <a:lnTo>
                  <a:pt x="2856625" y="219621"/>
                </a:lnTo>
                <a:lnTo>
                  <a:pt x="2906839" y="236622"/>
                </a:lnTo>
                <a:lnTo>
                  <a:pt x="2956323" y="253715"/>
                </a:lnTo>
                <a:lnTo>
                  <a:pt x="3005020" y="270829"/>
                </a:lnTo>
                <a:lnTo>
                  <a:pt x="3052873" y="287891"/>
                </a:lnTo>
                <a:lnTo>
                  <a:pt x="3099826" y="304831"/>
                </a:lnTo>
                <a:lnTo>
                  <a:pt x="3145822" y="321577"/>
                </a:lnTo>
                <a:lnTo>
                  <a:pt x="3190806" y="338056"/>
                </a:lnTo>
                <a:lnTo>
                  <a:pt x="3234720" y="354197"/>
                </a:lnTo>
                <a:lnTo>
                  <a:pt x="3277508" y="369928"/>
                </a:lnTo>
                <a:lnTo>
                  <a:pt x="3319114" y="385177"/>
                </a:lnTo>
                <a:lnTo>
                  <a:pt x="3359481" y="399873"/>
                </a:lnTo>
                <a:lnTo>
                  <a:pt x="3398553" y="413943"/>
                </a:lnTo>
                <a:lnTo>
                  <a:pt x="3436273" y="427317"/>
                </a:lnTo>
                <a:lnTo>
                  <a:pt x="3472586" y="439922"/>
                </a:lnTo>
                <a:lnTo>
                  <a:pt x="3540760" y="462538"/>
                </a:lnTo>
                <a:lnTo>
                  <a:pt x="3629707" y="488883"/>
                </a:lnTo>
                <a:lnTo>
                  <a:pt x="3687642" y="503975"/>
                </a:lnTo>
                <a:lnTo>
                  <a:pt x="3746008" y="517669"/>
                </a:lnTo>
                <a:lnTo>
                  <a:pt x="3804498" y="529953"/>
                </a:lnTo>
                <a:lnTo>
                  <a:pt x="3862804" y="540815"/>
                </a:lnTo>
                <a:lnTo>
                  <a:pt x="3920621" y="550243"/>
                </a:lnTo>
                <a:lnTo>
                  <a:pt x="3977642" y="558224"/>
                </a:lnTo>
                <a:lnTo>
                  <a:pt x="4033559" y="564747"/>
                </a:lnTo>
                <a:lnTo>
                  <a:pt x="4088066" y="569799"/>
                </a:lnTo>
                <a:lnTo>
                  <a:pt x="4140856" y="573368"/>
                </a:lnTo>
                <a:lnTo>
                  <a:pt x="4191623" y="575442"/>
                </a:lnTo>
                <a:lnTo>
                  <a:pt x="4240059" y="576010"/>
                </a:lnTo>
                <a:lnTo>
                  <a:pt x="4285858" y="575057"/>
                </a:lnTo>
                <a:lnTo>
                  <a:pt x="4328713" y="572574"/>
                </a:lnTo>
                <a:lnTo>
                  <a:pt x="4368317" y="568547"/>
                </a:lnTo>
                <a:lnTo>
                  <a:pt x="4404364" y="562964"/>
                </a:lnTo>
                <a:lnTo>
                  <a:pt x="4436546" y="555813"/>
                </a:lnTo>
                <a:lnTo>
                  <a:pt x="4464558" y="547082"/>
                </a:lnTo>
              </a:path>
            </a:pathLst>
          </a:custGeom>
          <a:ln w="12700">
            <a:solidFill>
              <a:srgbClr val="00385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46" y="260680"/>
            <a:ext cx="1500251" cy="88485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2437" y="1190892"/>
            <a:ext cx="1844039" cy="79819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b="1" spc="70" dirty="0">
                <a:solidFill>
                  <a:srgbClr val="17375E"/>
                </a:solidFill>
                <a:latin typeface="Cambria"/>
                <a:cs typeface="Cambria"/>
              </a:rPr>
              <a:t>«Современная</a:t>
            </a:r>
            <a:r>
              <a:rPr sz="1200" b="1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20" dirty="0">
                <a:solidFill>
                  <a:srgbClr val="17375E"/>
                </a:solidFill>
                <a:latin typeface="Cambria"/>
                <a:cs typeface="Cambria"/>
              </a:rPr>
              <a:t>школа</a:t>
            </a:r>
            <a:r>
              <a:rPr sz="1400" b="1" spc="20" dirty="0">
                <a:solidFill>
                  <a:srgbClr val="17375E"/>
                </a:solidFill>
                <a:latin typeface="Cambria"/>
                <a:cs typeface="Cambria"/>
              </a:rPr>
              <a:t>»</a:t>
            </a:r>
            <a:endParaRPr sz="1400" dirty="0">
              <a:latin typeface="Cambria"/>
              <a:cs typeface="Cambria"/>
            </a:endParaRPr>
          </a:p>
          <a:p>
            <a:pPr marL="209550">
              <a:lnSpc>
                <a:spcPct val="100000"/>
              </a:lnSpc>
              <a:spcBef>
                <a:spcPts val="7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 err="1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 smtClean="0">
                <a:solidFill>
                  <a:srgbClr val="17375E"/>
                </a:solidFill>
                <a:latin typeface="Cambria"/>
                <a:cs typeface="Cambria"/>
              </a:rPr>
              <a:t>201</a:t>
            </a:r>
            <a:r>
              <a:rPr lang="ru-RU" sz="1200" spc="75" dirty="0">
                <a:solidFill>
                  <a:srgbClr val="17375E"/>
                </a:solidFill>
                <a:latin typeface="Cambria"/>
                <a:cs typeface="Cambria"/>
              </a:rPr>
              <a:t>8</a:t>
            </a:r>
            <a:r>
              <a:rPr sz="1200" spc="13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 dirty="0">
              <a:latin typeface="Cambria"/>
              <a:cs typeface="Cambria"/>
            </a:endParaRPr>
          </a:p>
          <a:p>
            <a:pPr marL="174625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5" dirty="0">
                <a:solidFill>
                  <a:srgbClr val="17375E"/>
                </a:solidFill>
                <a:latin typeface="Cambria"/>
                <a:cs typeface="Cambria"/>
              </a:rPr>
              <a:t>г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9720" y="2240407"/>
            <a:ext cx="2256790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 marR="114300" indent="1270" algn="ctr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Вхождение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Российской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Федерации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в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число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10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ведущих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стран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мира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качеству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посредством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endParaRPr sz="1200">
              <a:latin typeface="Cambria"/>
              <a:cs typeface="Cambria"/>
            </a:endParaRPr>
          </a:p>
          <a:p>
            <a:pPr marL="128270" marR="120014" algn="ctr">
              <a:lnSpc>
                <a:spcPct val="100000"/>
              </a:lnSpc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содержания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преподавания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общеобразовательных</a:t>
            </a:r>
            <a:endParaRPr sz="1200">
              <a:latin typeface="Cambria"/>
              <a:cs typeface="Cambria"/>
            </a:endParaRPr>
          </a:p>
          <a:p>
            <a:pPr marL="41275" marR="33020" indent="635" algn="ctr">
              <a:lnSpc>
                <a:spcPct val="100000"/>
              </a:lnSpc>
              <a:spcBef>
                <a:spcPts val="5"/>
              </a:spcBef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программ,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вовлечения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всех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участников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(обучающиеся,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педагоги,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родители</a:t>
            </a:r>
            <a:endParaRPr sz="1200">
              <a:latin typeface="Cambria"/>
              <a:cs typeface="Cambria"/>
            </a:endParaRPr>
          </a:p>
          <a:p>
            <a:pPr marL="91440" marR="82550"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(законные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представители), </a:t>
            </a:r>
            <a:r>
              <a:rPr sz="1200" spc="-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работодатели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endParaRPr sz="1200">
              <a:latin typeface="Cambria"/>
              <a:cs typeface="Cambria"/>
            </a:endParaRPr>
          </a:p>
          <a:p>
            <a:pPr marL="12065" marR="5080" indent="2540" algn="ctr">
              <a:lnSpc>
                <a:spcPct val="100000"/>
              </a:lnSpc>
            </a:pP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представители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общественных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объединений)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развитие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образования,</a:t>
            </a:r>
            <a:r>
              <a:rPr sz="1200" spc="1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а</a:t>
            </a:r>
            <a:r>
              <a:rPr sz="1200" spc="1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также</a:t>
            </a:r>
            <a:r>
              <a:rPr sz="1200" spc="1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за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счет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материально-технической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базы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переподготовки</a:t>
            </a:r>
            <a:endParaRPr sz="1200">
              <a:latin typeface="Cambria"/>
              <a:cs typeface="Cambria"/>
            </a:endParaRPr>
          </a:p>
          <a:p>
            <a:pPr marL="149860" marR="141605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педагогических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кадров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</a:t>
            </a:r>
            <a:endParaRPr sz="1200"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40208" y="21195"/>
            <a:ext cx="7112507" cy="6858000"/>
            <a:chOff x="2031492" y="0"/>
            <a:chExt cx="7112507" cy="6858000"/>
          </a:xfrm>
        </p:grpSpPr>
        <p:sp>
          <p:nvSpPr>
            <p:cNvPr id="8" name="object 8"/>
            <p:cNvSpPr/>
            <p:nvPr/>
          </p:nvSpPr>
          <p:spPr>
            <a:xfrm>
              <a:off x="2643124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7392" y="1074419"/>
              <a:ext cx="2392680" cy="22631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2072" y="1175732"/>
              <a:ext cx="1500251" cy="13710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31492" y="1677923"/>
              <a:ext cx="2189987" cy="21838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1601" y="1743728"/>
              <a:ext cx="1296162" cy="12915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33432" y="1406532"/>
              <a:ext cx="279145" cy="3516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56088" y="1274837"/>
              <a:ext cx="258063" cy="3776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02880" y="2970276"/>
              <a:ext cx="982979" cy="74523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856855" y="3397583"/>
              <a:ext cx="290195" cy="226695"/>
            </a:xfrm>
            <a:custGeom>
              <a:avLst/>
              <a:gdLst/>
              <a:ahLst/>
              <a:cxnLst/>
              <a:rect l="l" t="t" r="r" b="b"/>
              <a:pathLst>
                <a:path w="290195" h="226695">
                  <a:moveTo>
                    <a:pt x="0" y="218995"/>
                  </a:moveTo>
                  <a:lnTo>
                    <a:pt x="10749" y="225036"/>
                  </a:lnTo>
                  <a:lnTo>
                    <a:pt x="24653" y="226361"/>
                  </a:lnTo>
                  <a:lnTo>
                    <a:pt x="40201" y="222924"/>
                  </a:lnTo>
                  <a:lnTo>
                    <a:pt x="44155" y="220845"/>
                  </a:lnTo>
                  <a:lnTo>
                    <a:pt x="6365" y="220845"/>
                  </a:lnTo>
                  <a:lnTo>
                    <a:pt x="0" y="218995"/>
                  </a:lnTo>
                  <a:close/>
                </a:path>
                <a:path w="290195" h="226695">
                  <a:moveTo>
                    <a:pt x="285887" y="99615"/>
                  </a:moveTo>
                  <a:lnTo>
                    <a:pt x="100329" y="99615"/>
                  </a:lnTo>
                  <a:lnTo>
                    <a:pt x="97536" y="102790"/>
                  </a:lnTo>
                  <a:lnTo>
                    <a:pt x="77065" y="139549"/>
                  </a:lnTo>
                  <a:lnTo>
                    <a:pt x="71320" y="160194"/>
                  </a:lnTo>
                  <a:lnTo>
                    <a:pt x="68849" y="170291"/>
                  </a:lnTo>
                  <a:lnTo>
                    <a:pt x="47037" y="203533"/>
                  </a:lnTo>
                  <a:lnTo>
                    <a:pt x="6365" y="220845"/>
                  </a:lnTo>
                  <a:lnTo>
                    <a:pt x="44155" y="220845"/>
                  </a:lnTo>
                  <a:lnTo>
                    <a:pt x="55879" y="214677"/>
                  </a:lnTo>
                  <a:lnTo>
                    <a:pt x="67591" y="203654"/>
                  </a:lnTo>
                  <a:lnTo>
                    <a:pt x="77279" y="190785"/>
                  </a:lnTo>
                  <a:lnTo>
                    <a:pt x="87062" y="178083"/>
                  </a:lnTo>
                  <a:lnTo>
                    <a:pt x="99060" y="167560"/>
                  </a:lnTo>
                  <a:lnTo>
                    <a:pt x="118104" y="157017"/>
                  </a:lnTo>
                  <a:lnTo>
                    <a:pt x="143303" y="146748"/>
                  </a:lnTo>
                  <a:lnTo>
                    <a:pt x="167907" y="144218"/>
                  </a:lnTo>
                  <a:lnTo>
                    <a:pt x="265252" y="144218"/>
                  </a:lnTo>
                  <a:lnTo>
                    <a:pt x="284733" y="108346"/>
                  </a:lnTo>
                  <a:lnTo>
                    <a:pt x="285887" y="99615"/>
                  </a:lnTo>
                  <a:close/>
                </a:path>
                <a:path w="290195" h="226695">
                  <a:moveTo>
                    <a:pt x="265252" y="144218"/>
                  </a:moveTo>
                  <a:lnTo>
                    <a:pt x="167907" y="144218"/>
                  </a:lnTo>
                  <a:lnTo>
                    <a:pt x="185166" y="156892"/>
                  </a:lnTo>
                  <a:lnTo>
                    <a:pt x="187483" y="176139"/>
                  </a:lnTo>
                  <a:lnTo>
                    <a:pt x="178752" y="193706"/>
                  </a:lnTo>
                  <a:lnTo>
                    <a:pt x="163163" y="206773"/>
                  </a:lnTo>
                  <a:lnTo>
                    <a:pt x="144906" y="212518"/>
                  </a:lnTo>
                  <a:lnTo>
                    <a:pt x="161706" y="210528"/>
                  </a:lnTo>
                  <a:lnTo>
                    <a:pt x="178816" y="206311"/>
                  </a:lnTo>
                  <a:lnTo>
                    <a:pt x="196020" y="199927"/>
                  </a:lnTo>
                  <a:lnTo>
                    <a:pt x="213105" y="191436"/>
                  </a:lnTo>
                  <a:lnTo>
                    <a:pt x="213487" y="191055"/>
                  </a:lnTo>
                  <a:lnTo>
                    <a:pt x="214432" y="191055"/>
                  </a:lnTo>
                  <a:lnTo>
                    <a:pt x="215900" y="190039"/>
                  </a:lnTo>
                  <a:lnTo>
                    <a:pt x="217424" y="189531"/>
                  </a:lnTo>
                  <a:lnTo>
                    <a:pt x="219075" y="188388"/>
                  </a:lnTo>
                  <a:lnTo>
                    <a:pt x="221784" y="188388"/>
                  </a:lnTo>
                  <a:lnTo>
                    <a:pt x="222334" y="188007"/>
                  </a:lnTo>
                  <a:lnTo>
                    <a:pt x="220599" y="188007"/>
                  </a:lnTo>
                  <a:lnTo>
                    <a:pt x="220979" y="187626"/>
                  </a:lnTo>
                  <a:lnTo>
                    <a:pt x="222630" y="186483"/>
                  </a:lnTo>
                  <a:lnTo>
                    <a:pt x="224536" y="184578"/>
                  </a:lnTo>
                  <a:lnTo>
                    <a:pt x="226187" y="183435"/>
                  </a:lnTo>
                  <a:lnTo>
                    <a:pt x="262901" y="148546"/>
                  </a:lnTo>
                  <a:lnTo>
                    <a:pt x="265252" y="144218"/>
                  </a:lnTo>
                  <a:close/>
                </a:path>
                <a:path w="290195" h="226695">
                  <a:moveTo>
                    <a:pt x="214432" y="191055"/>
                  </a:moveTo>
                  <a:lnTo>
                    <a:pt x="213487" y="191055"/>
                  </a:lnTo>
                  <a:lnTo>
                    <a:pt x="214249" y="191182"/>
                  </a:lnTo>
                  <a:lnTo>
                    <a:pt x="214432" y="191055"/>
                  </a:lnTo>
                  <a:close/>
                </a:path>
                <a:path w="290195" h="226695">
                  <a:moveTo>
                    <a:pt x="221784" y="188388"/>
                  </a:moveTo>
                  <a:lnTo>
                    <a:pt x="219075" y="188388"/>
                  </a:lnTo>
                  <a:lnTo>
                    <a:pt x="219837" y="188515"/>
                  </a:lnTo>
                  <a:lnTo>
                    <a:pt x="220725" y="189150"/>
                  </a:lnTo>
                  <a:lnTo>
                    <a:pt x="221784" y="188388"/>
                  </a:lnTo>
                  <a:close/>
                </a:path>
                <a:path w="290195" h="226695">
                  <a:moveTo>
                    <a:pt x="222885" y="187626"/>
                  </a:moveTo>
                  <a:lnTo>
                    <a:pt x="221106" y="187626"/>
                  </a:lnTo>
                  <a:lnTo>
                    <a:pt x="220599" y="188007"/>
                  </a:lnTo>
                  <a:lnTo>
                    <a:pt x="222334" y="188007"/>
                  </a:lnTo>
                  <a:lnTo>
                    <a:pt x="222885" y="187626"/>
                  </a:lnTo>
                  <a:close/>
                </a:path>
                <a:path w="290195" h="226695">
                  <a:moveTo>
                    <a:pt x="219805" y="0"/>
                  </a:moveTo>
                  <a:lnTo>
                    <a:pt x="142240" y="14271"/>
                  </a:lnTo>
                  <a:lnTo>
                    <a:pt x="91662" y="54455"/>
                  </a:lnTo>
                  <a:lnTo>
                    <a:pt x="68961" y="93646"/>
                  </a:lnTo>
                  <a:lnTo>
                    <a:pt x="67786" y="96904"/>
                  </a:lnTo>
                  <a:lnTo>
                    <a:pt x="63563" y="104854"/>
                  </a:lnTo>
                  <a:lnTo>
                    <a:pt x="55245" y="114756"/>
                  </a:lnTo>
                  <a:lnTo>
                    <a:pt x="41783" y="123872"/>
                  </a:lnTo>
                  <a:lnTo>
                    <a:pt x="47376" y="122225"/>
                  </a:lnTo>
                  <a:lnTo>
                    <a:pt x="61579" y="117459"/>
                  </a:lnTo>
                  <a:lnTo>
                    <a:pt x="80519" y="109835"/>
                  </a:lnTo>
                  <a:lnTo>
                    <a:pt x="100329" y="99615"/>
                  </a:lnTo>
                  <a:lnTo>
                    <a:pt x="285887" y="99615"/>
                  </a:lnTo>
                  <a:lnTo>
                    <a:pt x="290087" y="67814"/>
                  </a:lnTo>
                  <a:lnTo>
                    <a:pt x="277368" y="31924"/>
                  </a:lnTo>
                  <a:lnTo>
                    <a:pt x="252753" y="10217"/>
                  </a:lnTo>
                  <a:lnTo>
                    <a:pt x="219805" y="0"/>
                  </a:lnTo>
                  <a:close/>
                </a:path>
              </a:pathLst>
            </a:custGeom>
            <a:solidFill>
              <a:srgbClr val="F05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59344" y="3400996"/>
              <a:ext cx="186332" cy="16338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999603" y="3153651"/>
              <a:ext cx="419100" cy="427355"/>
            </a:xfrm>
            <a:custGeom>
              <a:avLst/>
              <a:gdLst/>
              <a:ahLst/>
              <a:cxnLst/>
              <a:rect l="l" t="t" r="r" b="b"/>
              <a:pathLst>
                <a:path w="419100" h="427354">
                  <a:moveTo>
                    <a:pt x="288874" y="112788"/>
                  </a:moveTo>
                  <a:lnTo>
                    <a:pt x="288264" y="75285"/>
                  </a:lnTo>
                  <a:lnTo>
                    <a:pt x="272796" y="39763"/>
                  </a:lnTo>
                  <a:lnTo>
                    <a:pt x="244449" y="13144"/>
                  </a:lnTo>
                  <a:lnTo>
                    <a:pt x="208991" y="0"/>
                  </a:lnTo>
                  <a:lnTo>
                    <a:pt x="170967" y="1028"/>
                  </a:lnTo>
                  <a:lnTo>
                    <a:pt x="135001" y="16903"/>
                  </a:lnTo>
                  <a:lnTo>
                    <a:pt x="90551" y="53213"/>
                  </a:lnTo>
                  <a:lnTo>
                    <a:pt x="55499" y="92811"/>
                  </a:lnTo>
                  <a:lnTo>
                    <a:pt x="27482" y="136512"/>
                  </a:lnTo>
                  <a:lnTo>
                    <a:pt x="6223" y="183781"/>
                  </a:lnTo>
                  <a:lnTo>
                    <a:pt x="5969" y="185432"/>
                  </a:lnTo>
                  <a:lnTo>
                    <a:pt x="5207" y="186702"/>
                  </a:lnTo>
                  <a:lnTo>
                    <a:pt x="4953" y="188480"/>
                  </a:lnTo>
                  <a:lnTo>
                    <a:pt x="4572" y="193306"/>
                  </a:lnTo>
                  <a:lnTo>
                    <a:pt x="0" y="204228"/>
                  </a:lnTo>
                  <a:lnTo>
                    <a:pt x="8636" y="203593"/>
                  </a:lnTo>
                  <a:lnTo>
                    <a:pt x="17018" y="201104"/>
                  </a:lnTo>
                  <a:lnTo>
                    <a:pt x="42049" y="189826"/>
                  </a:lnTo>
                  <a:lnTo>
                    <a:pt x="56515" y="184543"/>
                  </a:lnTo>
                  <a:lnTo>
                    <a:pt x="73914" y="176974"/>
                  </a:lnTo>
                  <a:lnTo>
                    <a:pt x="90932" y="171437"/>
                  </a:lnTo>
                  <a:lnTo>
                    <a:pt x="107950" y="168617"/>
                  </a:lnTo>
                  <a:lnTo>
                    <a:pt x="125349" y="169176"/>
                  </a:lnTo>
                  <a:lnTo>
                    <a:pt x="125857" y="168795"/>
                  </a:lnTo>
                  <a:lnTo>
                    <a:pt x="139954" y="171919"/>
                  </a:lnTo>
                  <a:lnTo>
                    <a:pt x="153644" y="177063"/>
                  </a:lnTo>
                  <a:lnTo>
                    <a:pt x="166547" y="184200"/>
                  </a:lnTo>
                  <a:lnTo>
                    <a:pt x="178308" y="193306"/>
                  </a:lnTo>
                  <a:lnTo>
                    <a:pt x="196303" y="194068"/>
                  </a:lnTo>
                  <a:lnTo>
                    <a:pt x="248285" y="176288"/>
                  </a:lnTo>
                  <a:lnTo>
                    <a:pt x="255587" y="168617"/>
                  </a:lnTo>
                  <a:lnTo>
                    <a:pt x="275310" y="147929"/>
                  </a:lnTo>
                  <a:lnTo>
                    <a:pt x="288874" y="112788"/>
                  </a:lnTo>
                  <a:close/>
                </a:path>
                <a:path w="419100" h="427354">
                  <a:moveTo>
                    <a:pt x="418731" y="298945"/>
                  </a:moveTo>
                  <a:lnTo>
                    <a:pt x="418465" y="261150"/>
                  </a:lnTo>
                  <a:lnTo>
                    <a:pt x="403098" y="225437"/>
                  </a:lnTo>
                  <a:lnTo>
                    <a:pt x="374929" y="198767"/>
                  </a:lnTo>
                  <a:lnTo>
                    <a:pt x="339852" y="185407"/>
                  </a:lnTo>
                  <a:lnTo>
                    <a:pt x="302183" y="186194"/>
                  </a:lnTo>
                  <a:lnTo>
                    <a:pt x="266319" y="201942"/>
                  </a:lnTo>
                  <a:lnTo>
                    <a:pt x="231902" y="244792"/>
                  </a:lnTo>
                  <a:lnTo>
                    <a:pt x="226568" y="262013"/>
                  </a:lnTo>
                  <a:lnTo>
                    <a:pt x="231051" y="276148"/>
                  </a:lnTo>
                  <a:lnTo>
                    <a:pt x="233362" y="290703"/>
                  </a:lnTo>
                  <a:lnTo>
                    <a:pt x="233565" y="305333"/>
                  </a:lnTo>
                  <a:lnTo>
                    <a:pt x="231775" y="319671"/>
                  </a:lnTo>
                  <a:lnTo>
                    <a:pt x="231267" y="319925"/>
                  </a:lnTo>
                  <a:lnTo>
                    <a:pt x="225793" y="336575"/>
                  </a:lnTo>
                  <a:lnTo>
                    <a:pt x="217322" y="351663"/>
                  </a:lnTo>
                  <a:lnTo>
                    <a:pt x="206324" y="365772"/>
                  </a:lnTo>
                  <a:lnTo>
                    <a:pt x="193294" y="379488"/>
                  </a:lnTo>
                  <a:lnTo>
                    <a:pt x="183413" y="391325"/>
                  </a:lnTo>
                  <a:lnTo>
                    <a:pt x="164287" y="410997"/>
                  </a:lnTo>
                  <a:lnTo>
                    <a:pt x="159131" y="417982"/>
                  </a:lnTo>
                  <a:lnTo>
                    <a:pt x="155575" y="425856"/>
                  </a:lnTo>
                  <a:lnTo>
                    <a:pt x="167259" y="425335"/>
                  </a:lnTo>
                  <a:lnTo>
                    <a:pt x="171958" y="426618"/>
                  </a:lnTo>
                  <a:lnTo>
                    <a:pt x="173736" y="426859"/>
                  </a:lnTo>
                  <a:lnTo>
                    <a:pt x="175133" y="426745"/>
                  </a:lnTo>
                  <a:lnTo>
                    <a:pt x="176911" y="426986"/>
                  </a:lnTo>
                  <a:lnTo>
                    <a:pt x="180276" y="426745"/>
                  </a:lnTo>
                  <a:lnTo>
                    <a:pt x="198805" y="425335"/>
                  </a:lnTo>
                  <a:lnTo>
                    <a:pt x="228536" y="423100"/>
                  </a:lnTo>
                  <a:lnTo>
                    <a:pt x="279120" y="411670"/>
                  </a:lnTo>
                  <a:lnTo>
                    <a:pt x="328256" y="392226"/>
                  </a:lnTo>
                  <a:lnTo>
                    <a:pt x="375539" y="364248"/>
                  </a:lnTo>
                  <a:lnTo>
                    <a:pt x="404825" y="334314"/>
                  </a:lnTo>
                  <a:lnTo>
                    <a:pt x="418731" y="298945"/>
                  </a:lnTo>
                  <a:close/>
                </a:path>
              </a:pathLst>
            </a:custGeom>
            <a:solidFill>
              <a:srgbClr val="BE3633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21904" y="2986436"/>
              <a:ext cx="610997" cy="488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55457" y="3109245"/>
              <a:ext cx="210804" cy="17718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289432" y="3283553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4" h="45085">
                  <a:moveTo>
                    <a:pt x="26098" y="0"/>
                  </a:moveTo>
                  <a:lnTo>
                    <a:pt x="17393" y="55"/>
                  </a:lnTo>
                  <a:lnTo>
                    <a:pt x="9128" y="3587"/>
                  </a:lnTo>
                  <a:lnTo>
                    <a:pt x="3010" y="10158"/>
                  </a:lnTo>
                  <a:lnTo>
                    <a:pt x="0" y="18335"/>
                  </a:lnTo>
                  <a:lnTo>
                    <a:pt x="252" y="27108"/>
                  </a:lnTo>
                  <a:lnTo>
                    <a:pt x="3921" y="35464"/>
                  </a:lnTo>
                  <a:lnTo>
                    <a:pt x="10542" y="41788"/>
                  </a:lnTo>
                  <a:lnTo>
                    <a:pt x="18700" y="45005"/>
                  </a:lnTo>
                  <a:lnTo>
                    <a:pt x="27406" y="44912"/>
                  </a:lnTo>
                  <a:lnTo>
                    <a:pt x="35671" y="41306"/>
                  </a:lnTo>
                  <a:lnTo>
                    <a:pt x="41788" y="34809"/>
                  </a:lnTo>
                  <a:lnTo>
                    <a:pt x="44799" y="26669"/>
                  </a:lnTo>
                  <a:lnTo>
                    <a:pt x="44547" y="17910"/>
                  </a:lnTo>
                  <a:lnTo>
                    <a:pt x="40878" y="9556"/>
                  </a:lnTo>
                  <a:lnTo>
                    <a:pt x="34256" y="3230"/>
                  </a:lnTo>
                  <a:lnTo>
                    <a:pt x="26098" y="0"/>
                  </a:lnTo>
                  <a:close/>
                </a:path>
              </a:pathLst>
            </a:custGeom>
            <a:solidFill>
              <a:srgbClr val="FFFFFF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09204" y="3367913"/>
              <a:ext cx="82550" cy="89535"/>
            </a:xfrm>
            <a:custGeom>
              <a:avLst/>
              <a:gdLst/>
              <a:ahLst/>
              <a:cxnLst/>
              <a:rect l="l" t="t" r="r" b="b"/>
              <a:pathLst>
                <a:path w="82550" h="89535">
                  <a:moveTo>
                    <a:pt x="38226" y="0"/>
                  </a:moveTo>
                  <a:lnTo>
                    <a:pt x="0" y="26924"/>
                  </a:lnTo>
                  <a:lnTo>
                    <a:pt x="43688" y="89281"/>
                  </a:lnTo>
                  <a:lnTo>
                    <a:pt x="82042" y="62484"/>
                  </a:lnTo>
                  <a:lnTo>
                    <a:pt x="38226" y="0"/>
                  </a:lnTo>
                  <a:close/>
                </a:path>
              </a:pathLst>
            </a:custGeom>
            <a:solidFill>
              <a:srgbClr val="EB6948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11568" y="1243583"/>
              <a:ext cx="1932431" cy="23423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71969" y="1412747"/>
              <a:ext cx="1772030" cy="177203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68387" y="1340738"/>
              <a:ext cx="332867" cy="33286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62875" y="1435227"/>
              <a:ext cx="144906" cy="14503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621526" y="344036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22510" y="0"/>
                  </a:moveTo>
                  <a:lnTo>
                    <a:pt x="13946" y="1579"/>
                  </a:lnTo>
                  <a:lnTo>
                    <a:pt x="6476" y="6540"/>
                  </a:lnTo>
                  <a:lnTo>
                    <a:pt x="1571" y="14009"/>
                  </a:lnTo>
                  <a:lnTo>
                    <a:pt x="0" y="22574"/>
                  </a:lnTo>
                  <a:lnTo>
                    <a:pt x="1762" y="31186"/>
                  </a:lnTo>
                  <a:lnTo>
                    <a:pt x="6857" y="38798"/>
                  </a:lnTo>
                  <a:lnTo>
                    <a:pt x="14452" y="43838"/>
                  </a:lnTo>
                  <a:lnTo>
                    <a:pt x="23034" y="45592"/>
                  </a:lnTo>
                  <a:lnTo>
                    <a:pt x="31593" y="44013"/>
                  </a:lnTo>
                  <a:lnTo>
                    <a:pt x="39116" y="39052"/>
                  </a:lnTo>
                  <a:lnTo>
                    <a:pt x="44021" y="31583"/>
                  </a:lnTo>
                  <a:lnTo>
                    <a:pt x="45592" y="23018"/>
                  </a:lnTo>
                  <a:lnTo>
                    <a:pt x="43830" y="14406"/>
                  </a:lnTo>
                  <a:lnTo>
                    <a:pt x="38734" y="6794"/>
                  </a:lnTo>
                  <a:lnTo>
                    <a:pt x="31122" y="1754"/>
                  </a:lnTo>
                  <a:lnTo>
                    <a:pt x="22510" y="0"/>
                  </a:lnTo>
                  <a:close/>
                </a:path>
              </a:pathLst>
            </a:custGeom>
            <a:solidFill>
              <a:srgbClr val="FFFFFF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86500" y="2357373"/>
              <a:ext cx="338327" cy="296799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6190006" y="6389151"/>
            <a:ext cx="353535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2460" marR="5080" indent="-620395">
              <a:lnSpc>
                <a:spcPct val="100000"/>
              </a:lnSpc>
              <a:spcBef>
                <a:spcPts val="95"/>
              </a:spcBef>
            </a:pPr>
            <a:r>
              <a:rPr sz="1000" i="1" spc="90" dirty="0"/>
              <a:t>Материально-техническое</a:t>
            </a:r>
            <a:r>
              <a:rPr sz="1000" i="1" spc="254" dirty="0"/>
              <a:t> </a:t>
            </a:r>
            <a:r>
              <a:rPr sz="1000" i="1" spc="105" dirty="0"/>
              <a:t>оснащение </a:t>
            </a:r>
            <a:r>
              <a:rPr sz="1000" i="1" spc="-335" dirty="0"/>
              <a:t> </a:t>
            </a:r>
            <a:r>
              <a:rPr sz="1000" i="1" spc="80" dirty="0"/>
              <a:t>образовательного</a:t>
            </a:r>
            <a:r>
              <a:rPr sz="1000" i="1" spc="235" dirty="0"/>
              <a:t> </a:t>
            </a:r>
            <a:r>
              <a:rPr sz="1000" i="1" spc="110" dirty="0"/>
              <a:t>процесса</a:t>
            </a:r>
          </a:p>
        </p:txBody>
      </p:sp>
      <p:grpSp>
        <p:nvGrpSpPr>
          <p:cNvPr id="30" name="object 30"/>
          <p:cNvGrpSpPr/>
          <p:nvPr/>
        </p:nvGrpSpPr>
        <p:grpSpPr>
          <a:xfrm>
            <a:off x="2587137" y="2519559"/>
            <a:ext cx="4480621" cy="4359636"/>
            <a:chOff x="2588216" y="2518460"/>
            <a:chExt cx="4480621" cy="4359636"/>
          </a:xfrm>
        </p:grpSpPr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32701" y="5713125"/>
              <a:ext cx="1500251" cy="116497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32403" y="5416357"/>
              <a:ext cx="1208679" cy="69664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88216" y="3245553"/>
              <a:ext cx="785812" cy="112608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29341" y="2518460"/>
              <a:ext cx="1476375" cy="129070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98837" y="3085290"/>
              <a:ext cx="1170000" cy="793750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2805810" y="2416810"/>
            <a:ext cx="1045844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0815" marR="5080" indent="-158750">
              <a:lnSpc>
                <a:spcPct val="100000"/>
              </a:lnSpc>
              <a:spcBef>
                <a:spcPts val="95"/>
              </a:spcBef>
            </a:pPr>
            <a:r>
              <a:rPr sz="1000" spc="95" dirty="0">
                <a:latin typeface="Cambria"/>
                <a:cs typeface="Cambria"/>
              </a:rPr>
              <a:t>И</a:t>
            </a:r>
            <a:r>
              <a:rPr sz="1000" spc="40" dirty="0">
                <a:latin typeface="Cambria"/>
                <a:cs typeface="Cambria"/>
              </a:rPr>
              <a:t>нте</a:t>
            </a:r>
            <a:r>
              <a:rPr sz="1000" spc="30" dirty="0">
                <a:latin typeface="Cambria"/>
                <a:cs typeface="Cambria"/>
              </a:rPr>
              <a:t>р</a:t>
            </a:r>
            <a:r>
              <a:rPr sz="1000" spc="70" dirty="0">
                <a:latin typeface="Cambria"/>
                <a:cs typeface="Cambria"/>
              </a:rPr>
              <a:t>а</a:t>
            </a:r>
            <a:r>
              <a:rPr sz="1000" spc="75" dirty="0">
                <a:latin typeface="Cambria"/>
                <a:cs typeface="Cambria"/>
              </a:rPr>
              <a:t>к</a:t>
            </a:r>
            <a:r>
              <a:rPr sz="1000" spc="45" dirty="0">
                <a:latin typeface="Cambria"/>
                <a:cs typeface="Cambria"/>
              </a:rPr>
              <a:t>тив</a:t>
            </a:r>
            <a:r>
              <a:rPr sz="1000" spc="35" dirty="0">
                <a:latin typeface="Cambria"/>
                <a:cs typeface="Cambria"/>
              </a:rPr>
              <a:t>ные  </a:t>
            </a:r>
            <a:r>
              <a:rPr sz="1000" spc="45" dirty="0">
                <a:latin typeface="Cambria"/>
                <a:cs typeface="Cambria"/>
              </a:rPr>
              <a:t>комплексы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212589" y="1544133"/>
            <a:ext cx="133921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000" b="1" spc="55" dirty="0">
                <a:latin typeface="Cambria"/>
                <a:cs typeface="Cambria"/>
              </a:rPr>
              <a:t>STEM-лаборатория </a:t>
            </a:r>
            <a:r>
              <a:rPr sz="1000" b="1" spc="-210" dirty="0">
                <a:latin typeface="Cambria"/>
                <a:cs typeface="Cambria"/>
              </a:rPr>
              <a:t> </a:t>
            </a:r>
            <a:r>
              <a:rPr sz="1000" b="1" spc="90" dirty="0">
                <a:latin typeface="Cambria"/>
                <a:cs typeface="Cambria"/>
              </a:rPr>
              <a:t>ис</a:t>
            </a:r>
            <a:r>
              <a:rPr sz="1000" b="1" spc="75" dirty="0">
                <a:latin typeface="Cambria"/>
                <a:cs typeface="Cambria"/>
              </a:rPr>
              <a:t>с</a:t>
            </a:r>
            <a:r>
              <a:rPr sz="1000" b="1" spc="30" dirty="0">
                <a:latin typeface="Cambria"/>
                <a:cs typeface="Cambria"/>
              </a:rPr>
              <a:t>лед</a:t>
            </a:r>
            <a:r>
              <a:rPr sz="1000" b="1" spc="25" dirty="0">
                <a:latin typeface="Cambria"/>
                <a:cs typeface="Cambria"/>
              </a:rPr>
              <a:t>о</a:t>
            </a:r>
            <a:r>
              <a:rPr sz="1000" b="1" spc="85" dirty="0">
                <a:latin typeface="Cambria"/>
                <a:cs typeface="Cambria"/>
              </a:rPr>
              <a:t>в</a:t>
            </a:r>
            <a:r>
              <a:rPr sz="1000" b="1" spc="70" dirty="0">
                <a:latin typeface="Cambria"/>
                <a:cs typeface="Cambria"/>
              </a:rPr>
              <a:t>ат</a:t>
            </a:r>
            <a:r>
              <a:rPr sz="1000" b="1" spc="25" dirty="0">
                <a:latin typeface="Cambria"/>
                <a:cs typeface="Cambria"/>
              </a:rPr>
              <a:t>ел</a:t>
            </a:r>
            <a:r>
              <a:rPr sz="1000" b="1" spc="15" dirty="0">
                <a:latin typeface="Cambria"/>
                <a:cs typeface="Cambria"/>
              </a:rPr>
              <a:t>ь</a:t>
            </a:r>
            <a:r>
              <a:rPr sz="1000" b="1" spc="65" dirty="0">
                <a:latin typeface="Cambria"/>
                <a:cs typeface="Cambria"/>
              </a:rPr>
              <a:t>ско</a:t>
            </a:r>
            <a:r>
              <a:rPr sz="1000" b="1" spc="25" dirty="0">
                <a:latin typeface="Cambria"/>
                <a:cs typeface="Cambria"/>
              </a:rPr>
              <a:t>е  </a:t>
            </a:r>
            <a:r>
              <a:rPr sz="1000" b="1" spc="55" dirty="0">
                <a:latin typeface="Cambria"/>
                <a:cs typeface="Cambria"/>
              </a:rPr>
              <a:t>оборудование</a:t>
            </a:r>
            <a:endParaRPr sz="1000" dirty="0">
              <a:latin typeface="Cambria"/>
              <a:cs typeface="Cambria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5842184" y="1538268"/>
            <a:ext cx="1358900" cy="1280795"/>
            <a:chOff x="5844302" y="1621463"/>
            <a:chExt cx="1358900" cy="1280795"/>
          </a:xfrm>
        </p:grpSpPr>
        <p:sp>
          <p:nvSpPr>
            <p:cNvPr id="53" name="object 53"/>
            <p:cNvSpPr/>
            <p:nvPr/>
          </p:nvSpPr>
          <p:spPr>
            <a:xfrm>
              <a:off x="5844302" y="1621463"/>
              <a:ext cx="1358900" cy="1280795"/>
            </a:xfrm>
            <a:custGeom>
              <a:avLst/>
              <a:gdLst/>
              <a:ahLst/>
              <a:cxnLst/>
              <a:rect l="l" t="t" r="r" b="b"/>
              <a:pathLst>
                <a:path w="1358900" h="1280795">
                  <a:moveTo>
                    <a:pt x="679195" y="0"/>
                  </a:moveTo>
                  <a:lnTo>
                    <a:pt x="630699" y="1607"/>
                  </a:lnTo>
                  <a:lnTo>
                    <a:pt x="583122" y="6357"/>
                  </a:lnTo>
                  <a:lnTo>
                    <a:pt x="536579" y="14142"/>
                  </a:lnTo>
                  <a:lnTo>
                    <a:pt x="491185" y="24853"/>
                  </a:lnTo>
                  <a:lnTo>
                    <a:pt x="447054" y="38381"/>
                  </a:lnTo>
                  <a:lnTo>
                    <a:pt x="404303" y="54619"/>
                  </a:lnTo>
                  <a:lnTo>
                    <a:pt x="363045" y="73458"/>
                  </a:lnTo>
                  <a:lnTo>
                    <a:pt x="323397" y="94789"/>
                  </a:lnTo>
                  <a:lnTo>
                    <a:pt x="285473" y="118505"/>
                  </a:lnTo>
                  <a:lnTo>
                    <a:pt x="249388" y="144497"/>
                  </a:lnTo>
                  <a:lnTo>
                    <a:pt x="215257" y="172656"/>
                  </a:lnTo>
                  <a:lnTo>
                    <a:pt x="183196" y="202875"/>
                  </a:lnTo>
                  <a:lnTo>
                    <a:pt x="153319" y="235045"/>
                  </a:lnTo>
                  <a:lnTo>
                    <a:pt x="125742" y="269057"/>
                  </a:lnTo>
                  <a:lnTo>
                    <a:pt x="100578" y="304803"/>
                  </a:lnTo>
                  <a:lnTo>
                    <a:pt x="77945" y="342176"/>
                  </a:lnTo>
                  <a:lnTo>
                    <a:pt x="57956" y="381066"/>
                  </a:lnTo>
                  <a:lnTo>
                    <a:pt x="40726" y="421365"/>
                  </a:lnTo>
                  <a:lnTo>
                    <a:pt x="26371" y="462965"/>
                  </a:lnTo>
                  <a:lnTo>
                    <a:pt x="15006" y="505757"/>
                  </a:lnTo>
                  <a:lnTo>
                    <a:pt x="6746" y="549634"/>
                  </a:lnTo>
                  <a:lnTo>
                    <a:pt x="1705" y="594487"/>
                  </a:lnTo>
                  <a:lnTo>
                    <a:pt x="0" y="640206"/>
                  </a:lnTo>
                  <a:lnTo>
                    <a:pt x="1705" y="685926"/>
                  </a:lnTo>
                  <a:lnTo>
                    <a:pt x="6746" y="730779"/>
                  </a:lnTo>
                  <a:lnTo>
                    <a:pt x="15006" y="774656"/>
                  </a:lnTo>
                  <a:lnTo>
                    <a:pt x="26371" y="817448"/>
                  </a:lnTo>
                  <a:lnTo>
                    <a:pt x="40726" y="859048"/>
                  </a:lnTo>
                  <a:lnTo>
                    <a:pt x="57956" y="899347"/>
                  </a:lnTo>
                  <a:lnTo>
                    <a:pt x="77945" y="938237"/>
                  </a:lnTo>
                  <a:lnTo>
                    <a:pt x="100578" y="975610"/>
                  </a:lnTo>
                  <a:lnTo>
                    <a:pt x="125742" y="1011356"/>
                  </a:lnTo>
                  <a:lnTo>
                    <a:pt x="153319" y="1045368"/>
                  </a:lnTo>
                  <a:lnTo>
                    <a:pt x="183196" y="1077538"/>
                  </a:lnTo>
                  <a:lnTo>
                    <a:pt x="215257" y="1107757"/>
                  </a:lnTo>
                  <a:lnTo>
                    <a:pt x="249388" y="1135916"/>
                  </a:lnTo>
                  <a:lnTo>
                    <a:pt x="285473" y="1161908"/>
                  </a:lnTo>
                  <a:lnTo>
                    <a:pt x="323397" y="1185624"/>
                  </a:lnTo>
                  <a:lnTo>
                    <a:pt x="363045" y="1206955"/>
                  </a:lnTo>
                  <a:lnTo>
                    <a:pt x="404303" y="1225794"/>
                  </a:lnTo>
                  <a:lnTo>
                    <a:pt x="447054" y="1242032"/>
                  </a:lnTo>
                  <a:lnTo>
                    <a:pt x="491185" y="1255560"/>
                  </a:lnTo>
                  <a:lnTo>
                    <a:pt x="536579" y="1266271"/>
                  </a:lnTo>
                  <a:lnTo>
                    <a:pt x="583122" y="1274056"/>
                  </a:lnTo>
                  <a:lnTo>
                    <a:pt x="630699" y="1278806"/>
                  </a:lnTo>
                  <a:lnTo>
                    <a:pt x="679195" y="1280414"/>
                  </a:lnTo>
                  <a:lnTo>
                    <a:pt x="727707" y="1278806"/>
                  </a:lnTo>
                  <a:lnTo>
                    <a:pt x="775299" y="1274056"/>
                  </a:lnTo>
                  <a:lnTo>
                    <a:pt x="821856" y="1266271"/>
                  </a:lnTo>
                  <a:lnTo>
                    <a:pt x="867262" y="1255560"/>
                  </a:lnTo>
                  <a:lnTo>
                    <a:pt x="911403" y="1242032"/>
                  </a:lnTo>
                  <a:lnTo>
                    <a:pt x="954164" y="1225794"/>
                  </a:lnTo>
                  <a:lnTo>
                    <a:pt x="995430" y="1206955"/>
                  </a:lnTo>
                  <a:lnTo>
                    <a:pt x="1035086" y="1185624"/>
                  </a:lnTo>
                  <a:lnTo>
                    <a:pt x="1073016" y="1161908"/>
                  </a:lnTo>
                  <a:lnTo>
                    <a:pt x="1109107" y="1135916"/>
                  </a:lnTo>
                  <a:lnTo>
                    <a:pt x="1143243" y="1107757"/>
                  </a:lnTo>
                  <a:lnTo>
                    <a:pt x="1175308" y="1077538"/>
                  </a:lnTo>
                  <a:lnTo>
                    <a:pt x="1205188" y="1045368"/>
                  </a:lnTo>
                  <a:lnTo>
                    <a:pt x="1232769" y="1011356"/>
                  </a:lnTo>
                  <a:lnTo>
                    <a:pt x="1257934" y="975610"/>
                  </a:lnTo>
                  <a:lnTo>
                    <a:pt x="1280570" y="938237"/>
                  </a:lnTo>
                  <a:lnTo>
                    <a:pt x="1300560" y="899347"/>
                  </a:lnTo>
                  <a:lnTo>
                    <a:pt x="1317790" y="859048"/>
                  </a:lnTo>
                  <a:lnTo>
                    <a:pt x="1332146" y="817448"/>
                  </a:lnTo>
                  <a:lnTo>
                    <a:pt x="1343511" y="774656"/>
                  </a:lnTo>
                  <a:lnTo>
                    <a:pt x="1351772" y="730779"/>
                  </a:lnTo>
                  <a:lnTo>
                    <a:pt x="1356813" y="685926"/>
                  </a:lnTo>
                  <a:lnTo>
                    <a:pt x="1358518" y="640206"/>
                  </a:lnTo>
                  <a:lnTo>
                    <a:pt x="1356813" y="594487"/>
                  </a:lnTo>
                  <a:lnTo>
                    <a:pt x="1351772" y="549634"/>
                  </a:lnTo>
                  <a:lnTo>
                    <a:pt x="1343511" y="505757"/>
                  </a:lnTo>
                  <a:lnTo>
                    <a:pt x="1332146" y="462965"/>
                  </a:lnTo>
                  <a:lnTo>
                    <a:pt x="1317790" y="421365"/>
                  </a:lnTo>
                  <a:lnTo>
                    <a:pt x="1300560" y="381066"/>
                  </a:lnTo>
                  <a:lnTo>
                    <a:pt x="1280570" y="342176"/>
                  </a:lnTo>
                  <a:lnTo>
                    <a:pt x="1257934" y="304803"/>
                  </a:lnTo>
                  <a:lnTo>
                    <a:pt x="1232769" y="269057"/>
                  </a:lnTo>
                  <a:lnTo>
                    <a:pt x="1205188" y="235045"/>
                  </a:lnTo>
                  <a:lnTo>
                    <a:pt x="1175308" y="202875"/>
                  </a:lnTo>
                  <a:lnTo>
                    <a:pt x="1143243" y="172656"/>
                  </a:lnTo>
                  <a:lnTo>
                    <a:pt x="1109107" y="144497"/>
                  </a:lnTo>
                  <a:lnTo>
                    <a:pt x="1073016" y="118505"/>
                  </a:lnTo>
                  <a:lnTo>
                    <a:pt x="1035086" y="94789"/>
                  </a:lnTo>
                  <a:lnTo>
                    <a:pt x="995430" y="73458"/>
                  </a:lnTo>
                  <a:lnTo>
                    <a:pt x="954164" y="54619"/>
                  </a:lnTo>
                  <a:lnTo>
                    <a:pt x="911403" y="38381"/>
                  </a:lnTo>
                  <a:lnTo>
                    <a:pt x="867262" y="24853"/>
                  </a:lnTo>
                  <a:lnTo>
                    <a:pt x="821856" y="14142"/>
                  </a:lnTo>
                  <a:lnTo>
                    <a:pt x="775299" y="6357"/>
                  </a:lnTo>
                  <a:lnTo>
                    <a:pt x="727707" y="1607"/>
                  </a:lnTo>
                  <a:lnTo>
                    <a:pt x="67919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65734" y="1639522"/>
              <a:ext cx="1290827" cy="1216152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5943329" y="2010778"/>
            <a:ext cx="12325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1610" marR="5080" indent="-169545">
              <a:lnSpc>
                <a:spcPct val="100000"/>
              </a:lnSpc>
              <a:spcBef>
                <a:spcPts val="95"/>
              </a:spcBef>
            </a:pPr>
            <a:r>
              <a:rPr sz="1000" spc="50" dirty="0">
                <a:latin typeface="Cambria"/>
                <a:cs typeface="Cambria"/>
              </a:rPr>
              <a:t>Программируемые </a:t>
            </a:r>
            <a:r>
              <a:rPr sz="1000" spc="-210" dirty="0">
                <a:latin typeface="Cambria"/>
                <a:cs typeface="Cambria"/>
              </a:rPr>
              <a:t> </a:t>
            </a:r>
            <a:r>
              <a:rPr sz="1000" spc="45" dirty="0">
                <a:latin typeface="Cambria"/>
                <a:cs typeface="Cambria"/>
              </a:rPr>
              <a:t>конструкторы</a:t>
            </a:r>
            <a:endParaRPr sz="1000" dirty="0">
              <a:latin typeface="Cambria"/>
              <a:cs typeface="Cambria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2701923" y="622921"/>
            <a:ext cx="6118225" cy="6120174"/>
            <a:chOff x="2702941" y="599141"/>
            <a:chExt cx="6118225" cy="6120174"/>
          </a:xfrm>
        </p:grpSpPr>
        <p:pic>
          <p:nvPicPr>
            <p:cNvPr id="57" name="object 5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78040" y="636143"/>
              <a:ext cx="1643126" cy="59866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51616" y="599141"/>
              <a:ext cx="2581275" cy="43815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702941" y="895445"/>
              <a:ext cx="876046" cy="461949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4211955" y="3147440"/>
              <a:ext cx="3168650" cy="3571875"/>
            </a:xfrm>
            <a:custGeom>
              <a:avLst/>
              <a:gdLst/>
              <a:ahLst/>
              <a:cxnLst/>
              <a:rect l="l" t="t" r="r" b="b"/>
              <a:pathLst>
                <a:path w="3168650" h="3571875">
                  <a:moveTo>
                    <a:pt x="0" y="0"/>
                  </a:moveTo>
                  <a:lnTo>
                    <a:pt x="0" y="3571875"/>
                  </a:lnTo>
                </a:path>
                <a:path w="3168650" h="3571875">
                  <a:moveTo>
                    <a:pt x="1584198" y="265175"/>
                  </a:moveTo>
                  <a:lnTo>
                    <a:pt x="1584198" y="3567709"/>
                  </a:lnTo>
                </a:path>
                <a:path w="3168650" h="3571875">
                  <a:moveTo>
                    <a:pt x="3168396" y="424434"/>
                  </a:moveTo>
                  <a:lnTo>
                    <a:pt x="3168396" y="3496271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7379587" y="3856927"/>
            <a:ext cx="1656165" cy="1743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445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latin typeface="Cambria"/>
                <a:cs typeface="Cambria"/>
              </a:rPr>
              <a:t>Официальный </a:t>
            </a:r>
            <a:r>
              <a:rPr sz="1200" spc="85" dirty="0">
                <a:latin typeface="Cambria"/>
                <a:cs typeface="Cambria"/>
              </a:rPr>
              <a:t> </a:t>
            </a:r>
            <a:r>
              <a:rPr sz="1200" spc="70" dirty="0" err="1">
                <a:latin typeface="Cambria"/>
                <a:cs typeface="Cambria"/>
              </a:rPr>
              <a:t>сайт</a:t>
            </a:r>
            <a:r>
              <a:rPr sz="1200" spc="85" dirty="0">
                <a:latin typeface="Cambria"/>
                <a:cs typeface="Cambria"/>
              </a:rPr>
              <a:t> </a:t>
            </a:r>
            <a:r>
              <a:rPr lang="ru-RU" sz="1200" spc="85" dirty="0" smtClean="0">
                <a:latin typeface="Cambria"/>
                <a:cs typeface="Cambria"/>
              </a:rPr>
              <a:t> </a:t>
            </a:r>
            <a:r>
              <a:rPr sz="1200" spc="65" dirty="0" err="1" smtClean="0">
                <a:latin typeface="Cambria"/>
                <a:cs typeface="Cambria"/>
              </a:rPr>
              <a:t>учреждения</a:t>
            </a:r>
            <a:r>
              <a:rPr lang="ru-RU" sz="1200" spc="65" dirty="0" smtClean="0">
                <a:latin typeface="Cambria"/>
                <a:cs typeface="Cambria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200" u="sng" dirty="0">
                <a:solidFill>
                  <a:srgbClr val="0069A6"/>
                </a:solidFill>
                <a:latin typeface="Verdana" panose="020B0604030504040204" pitchFamily="34" charset="0"/>
                <a:ea typeface="Times New Roman" panose="02020603050405020304" pitchFamily="18" charset="0"/>
                <a:hlinkClick r:id="rId27"/>
              </a:rPr>
              <a:t>http://moroshka-sad.ru/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2700" marR="44450">
              <a:lnSpc>
                <a:spcPct val="100000"/>
              </a:lnSpc>
              <a:spcBef>
                <a:spcPts val="100"/>
              </a:spcBef>
            </a:pPr>
            <a:r>
              <a:rPr sz="1200" spc="65" dirty="0" smtClean="0">
                <a:latin typeface="Cambria"/>
                <a:cs typeface="Cambria"/>
              </a:rPr>
              <a:t> </a:t>
            </a:r>
            <a:r>
              <a:rPr sz="1200" spc="70" dirty="0" smtClean="0">
                <a:latin typeface="Cambria"/>
                <a:cs typeface="Cambria"/>
              </a:rPr>
              <a:t> </a:t>
            </a:r>
            <a:endParaRPr lang="ru-RU" sz="1200" spc="75" dirty="0" smtClean="0">
              <a:latin typeface="Cambria"/>
              <a:cs typeface="Cambria"/>
            </a:endParaRPr>
          </a:p>
          <a:p>
            <a:pPr marL="12700" marR="349885">
              <a:lnSpc>
                <a:spcPct val="100000"/>
              </a:lnSpc>
            </a:pPr>
            <a:r>
              <a:rPr sz="1200" spc="75" dirty="0" err="1" smtClean="0">
                <a:latin typeface="Cambria"/>
                <a:cs typeface="Cambria"/>
              </a:rPr>
              <a:t>Официальная</a:t>
            </a:r>
            <a:r>
              <a:rPr sz="1200" spc="75" dirty="0" smtClean="0">
                <a:latin typeface="Cambria"/>
                <a:cs typeface="Cambria"/>
              </a:rPr>
              <a:t>  </a:t>
            </a:r>
            <a:r>
              <a:rPr sz="1200" spc="70" dirty="0" err="1">
                <a:latin typeface="Cambria"/>
                <a:cs typeface="Cambria"/>
              </a:rPr>
              <a:t>группа</a:t>
            </a:r>
            <a:r>
              <a:rPr sz="1200" spc="95" dirty="0">
                <a:latin typeface="Cambria"/>
                <a:cs typeface="Cambria"/>
              </a:rPr>
              <a:t> </a:t>
            </a:r>
            <a:r>
              <a:rPr lang="ru-RU" sz="1200" spc="90" dirty="0" smtClean="0">
                <a:latin typeface="Cambria"/>
                <a:cs typeface="Cambria"/>
              </a:rPr>
              <a:t>в Одноклассниках и Телеграмм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591648" y="6156343"/>
            <a:ext cx="1618577" cy="577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00" algn="ctr">
              <a:lnSpc>
                <a:spcPct val="107800"/>
              </a:lnSpc>
              <a:spcBef>
                <a:spcPts val="100"/>
              </a:spcBef>
            </a:pPr>
            <a:r>
              <a:rPr sz="900" b="1" spc="70" dirty="0">
                <a:latin typeface="Cambria"/>
                <a:cs typeface="Cambria"/>
              </a:rPr>
              <a:t>Цифровая </a:t>
            </a:r>
            <a:r>
              <a:rPr sz="900" b="1" spc="75" dirty="0">
                <a:latin typeface="Cambria"/>
                <a:cs typeface="Cambria"/>
              </a:rPr>
              <a:t> </a:t>
            </a:r>
            <a:r>
              <a:rPr sz="900" b="1" spc="-50" dirty="0">
                <a:latin typeface="Cambria"/>
                <a:cs typeface="Cambria"/>
              </a:rPr>
              <a:t>л</a:t>
            </a:r>
            <a:r>
              <a:rPr sz="900" b="1" spc="85" dirty="0">
                <a:latin typeface="Cambria"/>
                <a:cs typeface="Cambria"/>
              </a:rPr>
              <a:t>а</a:t>
            </a:r>
            <a:r>
              <a:rPr sz="900" b="1" spc="25" dirty="0">
                <a:latin typeface="Cambria"/>
                <a:cs typeface="Cambria"/>
              </a:rPr>
              <a:t>бо</a:t>
            </a:r>
            <a:r>
              <a:rPr sz="900" b="1" spc="35" dirty="0">
                <a:latin typeface="Cambria"/>
                <a:cs typeface="Cambria"/>
              </a:rPr>
              <a:t>р</a:t>
            </a:r>
            <a:r>
              <a:rPr sz="900" b="1" spc="85" dirty="0">
                <a:latin typeface="Cambria"/>
                <a:cs typeface="Cambria"/>
              </a:rPr>
              <a:t>а</a:t>
            </a:r>
            <a:r>
              <a:rPr sz="900" b="1" spc="15" dirty="0">
                <a:latin typeface="Cambria"/>
                <a:cs typeface="Cambria"/>
              </a:rPr>
              <a:t>т</a:t>
            </a:r>
            <a:r>
              <a:rPr sz="900" b="1" spc="35" dirty="0">
                <a:latin typeface="Cambria"/>
                <a:cs typeface="Cambria"/>
              </a:rPr>
              <a:t>о</a:t>
            </a:r>
            <a:r>
              <a:rPr sz="900" b="1" spc="45" dirty="0">
                <a:latin typeface="Cambria"/>
                <a:cs typeface="Cambria"/>
              </a:rPr>
              <a:t>р</a:t>
            </a:r>
            <a:r>
              <a:rPr sz="900" b="1" spc="50" dirty="0">
                <a:latin typeface="Cambria"/>
                <a:cs typeface="Cambria"/>
              </a:rPr>
              <a:t>ия</a:t>
            </a:r>
            <a:endParaRPr sz="900" b="1" dirty="0">
              <a:latin typeface="Cambria"/>
              <a:cs typeface="Cambria"/>
            </a:endParaRPr>
          </a:p>
          <a:p>
            <a:pPr marL="68580" algn="ctr">
              <a:lnSpc>
                <a:spcPct val="100000"/>
              </a:lnSpc>
              <a:spcBef>
                <a:spcPts val="35"/>
              </a:spcBef>
            </a:pPr>
            <a:r>
              <a:rPr sz="900" b="1" spc="40" dirty="0">
                <a:latin typeface="Cambria"/>
                <a:cs typeface="Cambria"/>
              </a:rPr>
              <a:t>«</a:t>
            </a:r>
            <a:r>
              <a:rPr sz="900" b="1" spc="40" dirty="0" err="1" smtClean="0">
                <a:latin typeface="Cambria"/>
                <a:cs typeface="Cambria"/>
              </a:rPr>
              <a:t>Наураша</a:t>
            </a:r>
            <a:r>
              <a:rPr lang="ru-RU" sz="900" b="1" spc="40" dirty="0" smtClean="0">
                <a:latin typeface="Cambria"/>
                <a:cs typeface="Cambria"/>
              </a:rPr>
              <a:t> в стране </a:t>
            </a:r>
            <a:r>
              <a:rPr lang="ru-RU" sz="900" b="1" spc="40" dirty="0" err="1" smtClean="0">
                <a:latin typeface="Cambria"/>
                <a:cs typeface="Cambria"/>
              </a:rPr>
              <a:t>Наурандии</a:t>
            </a:r>
            <a:r>
              <a:rPr sz="900" b="1" spc="40" dirty="0" smtClean="0">
                <a:latin typeface="Cambria"/>
                <a:cs typeface="Cambria"/>
              </a:rPr>
              <a:t>»</a:t>
            </a:r>
            <a:endParaRPr lang="ru-RU" sz="900" b="1" spc="40" dirty="0" smtClean="0">
              <a:latin typeface="Cambria"/>
              <a:cs typeface="Cambria"/>
            </a:endParaRPr>
          </a:p>
          <a:p>
            <a:pPr marL="68580" algn="ctr">
              <a:lnSpc>
                <a:spcPct val="100000"/>
              </a:lnSpc>
              <a:spcBef>
                <a:spcPts val="35"/>
              </a:spcBef>
            </a:pPr>
            <a:r>
              <a:rPr lang="ru-RU" sz="900" b="1" spc="40" dirty="0" smtClean="0">
                <a:latin typeface="Cambria"/>
                <a:cs typeface="Cambria"/>
              </a:rPr>
              <a:t>(</a:t>
            </a:r>
            <a:r>
              <a:rPr lang="ru-RU" sz="900" b="1" spc="40" dirty="0" err="1" smtClean="0">
                <a:latin typeface="Cambria"/>
                <a:cs typeface="Cambria"/>
              </a:rPr>
              <a:t>мультиязычная</a:t>
            </a:r>
            <a:r>
              <a:rPr lang="ru-RU" sz="900" b="1" spc="40" dirty="0" smtClean="0">
                <a:latin typeface="Cambria"/>
                <a:cs typeface="Cambria"/>
              </a:rPr>
              <a:t>)</a:t>
            </a:r>
            <a:endParaRPr sz="900" b="1" dirty="0">
              <a:latin typeface="Cambria"/>
              <a:cs typeface="Cambri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180035" y="3266692"/>
            <a:ext cx="981838" cy="4411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900" spc="95" dirty="0" smtClean="0">
                <a:solidFill>
                  <a:srgbClr val="006FC0"/>
                </a:solidFill>
                <a:latin typeface="Cambria"/>
                <a:cs typeface="Cambria"/>
              </a:rPr>
              <a:t>Интерактивная </a:t>
            </a:r>
            <a:r>
              <a:rPr lang="ru-RU" sz="900" spc="95" dirty="0">
                <a:solidFill>
                  <a:srgbClr val="006FC0"/>
                </a:solidFill>
                <a:latin typeface="Cambria"/>
                <a:cs typeface="Cambria"/>
              </a:rPr>
              <a:t>п</a:t>
            </a:r>
            <a:r>
              <a:rPr sz="900" spc="45" dirty="0" err="1" smtClean="0">
                <a:solidFill>
                  <a:srgbClr val="006FC0"/>
                </a:solidFill>
                <a:latin typeface="Cambria"/>
                <a:cs typeface="Cambria"/>
              </a:rPr>
              <a:t>есочн</a:t>
            </a:r>
            <a:r>
              <a:rPr sz="900" spc="50" dirty="0" err="1" smtClean="0">
                <a:solidFill>
                  <a:srgbClr val="006FC0"/>
                </a:solidFill>
                <a:latin typeface="Cambria"/>
                <a:cs typeface="Cambria"/>
              </a:rPr>
              <a:t>и</a:t>
            </a:r>
            <a:r>
              <a:rPr sz="900" spc="85" dirty="0" err="1" smtClean="0">
                <a:solidFill>
                  <a:srgbClr val="006FC0"/>
                </a:solidFill>
                <a:latin typeface="Cambria"/>
                <a:cs typeface="Cambria"/>
              </a:rPr>
              <a:t>ц</a:t>
            </a:r>
            <a:r>
              <a:rPr sz="900" spc="80" dirty="0" err="1" smtClean="0">
                <a:solidFill>
                  <a:srgbClr val="006FC0"/>
                </a:solidFill>
                <a:latin typeface="Cambria"/>
                <a:cs typeface="Cambria"/>
              </a:rPr>
              <a:t>а</a:t>
            </a:r>
            <a:endParaRPr lang="ru-RU" sz="900" spc="80" dirty="0" smtClean="0">
              <a:solidFill>
                <a:srgbClr val="006FC0"/>
              </a:solidFill>
              <a:latin typeface="Cambria"/>
              <a:cs typeface="Cambria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900" b="1" dirty="0" err="1">
                <a:solidFill>
                  <a:srgbClr val="4B525C"/>
                </a:solidFill>
                <a:latin typeface="Tahoma" panose="020B0604030504040204" pitchFamily="34" charset="0"/>
              </a:rPr>
              <a:t>iSandBOX</a:t>
            </a:r>
            <a:endParaRPr sz="900" dirty="0">
              <a:latin typeface="Cambria"/>
              <a:cs typeface="Cambri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297235" y="6612825"/>
            <a:ext cx="113777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45" dirty="0">
                <a:latin typeface="Cambria"/>
                <a:cs typeface="Cambria"/>
              </a:rPr>
              <a:t>Метеоплощадка</a:t>
            </a:r>
            <a:endParaRPr sz="900" b="1" dirty="0">
              <a:latin typeface="Cambria"/>
              <a:cs typeface="Cambri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251815" y="3723044"/>
            <a:ext cx="13039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50" dirty="0">
                <a:latin typeface="Cambria"/>
                <a:cs typeface="Cambria"/>
              </a:rPr>
              <a:t>STEM-лаборатория</a:t>
            </a:r>
            <a:endParaRPr sz="900" b="1" dirty="0">
              <a:latin typeface="Cambria"/>
              <a:cs typeface="Cambri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790466" y="3873616"/>
            <a:ext cx="1118997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114" dirty="0">
                <a:latin typeface="Cambria"/>
                <a:cs typeface="Cambria"/>
              </a:rPr>
              <a:t>LEGO</a:t>
            </a:r>
            <a:r>
              <a:rPr sz="900" b="1" spc="25" dirty="0">
                <a:latin typeface="Cambria"/>
                <a:cs typeface="Cambria"/>
              </a:rPr>
              <a:t> </a:t>
            </a:r>
            <a:r>
              <a:rPr sz="900" b="1" spc="105" dirty="0" smtClean="0">
                <a:latin typeface="Cambria"/>
                <a:cs typeface="Cambria"/>
              </a:rPr>
              <a:t>WEDO</a:t>
            </a:r>
            <a:r>
              <a:rPr lang="ru-RU" sz="900" b="1" spc="105" dirty="0" smtClean="0">
                <a:latin typeface="Cambria"/>
                <a:cs typeface="Cambria"/>
              </a:rPr>
              <a:t> </a:t>
            </a:r>
            <a:r>
              <a:rPr lang="en-US" sz="900" b="1" spc="105" dirty="0" smtClean="0">
                <a:latin typeface="Cambria"/>
                <a:cs typeface="Cambria"/>
              </a:rPr>
              <a:t>1</a:t>
            </a:r>
            <a:r>
              <a:rPr lang="ru-RU" sz="900" b="1" spc="105" dirty="0" smtClean="0">
                <a:latin typeface="Cambria"/>
                <a:cs typeface="Cambria"/>
              </a:rPr>
              <a:t>.0</a:t>
            </a:r>
            <a:r>
              <a:rPr lang="en-US" sz="900" b="1" spc="105" dirty="0" smtClean="0">
                <a:latin typeface="Cambria"/>
                <a:cs typeface="Cambria"/>
              </a:rPr>
              <a:t> </a:t>
            </a:r>
            <a:endParaRPr sz="900" b="1" dirty="0">
              <a:latin typeface="Cambria"/>
              <a:cs typeface="Cambri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620381" y="2089785"/>
            <a:ext cx="12509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95"/>
              </a:spcBef>
            </a:pPr>
            <a:r>
              <a:rPr sz="1000" b="1" spc="80" dirty="0">
                <a:latin typeface="Cambria"/>
                <a:cs typeface="Cambria"/>
              </a:rPr>
              <a:t>Инф</a:t>
            </a:r>
            <a:r>
              <a:rPr sz="1000" b="1" spc="55" dirty="0">
                <a:latin typeface="Cambria"/>
                <a:cs typeface="Cambria"/>
              </a:rPr>
              <a:t>о</a:t>
            </a:r>
            <a:r>
              <a:rPr sz="1000" b="1" spc="80" dirty="0">
                <a:latin typeface="Cambria"/>
                <a:cs typeface="Cambria"/>
              </a:rPr>
              <a:t>р</a:t>
            </a:r>
            <a:r>
              <a:rPr sz="1000" b="1" spc="90" dirty="0">
                <a:latin typeface="Cambria"/>
                <a:cs typeface="Cambria"/>
              </a:rPr>
              <a:t>м</a:t>
            </a:r>
            <a:r>
              <a:rPr sz="1000" b="1" spc="60" dirty="0">
                <a:latin typeface="Cambria"/>
                <a:cs typeface="Cambria"/>
              </a:rPr>
              <a:t>аци</a:t>
            </a:r>
            <a:r>
              <a:rPr sz="1000" b="1" spc="35" dirty="0">
                <a:latin typeface="Cambria"/>
                <a:cs typeface="Cambria"/>
              </a:rPr>
              <a:t>о</a:t>
            </a:r>
            <a:r>
              <a:rPr sz="1000" b="1" spc="70" dirty="0">
                <a:latin typeface="Cambria"/>
                <a:cs typeface="Cambria"/>
              </a:rPr>
              <a:t>н</a:t>
            </a:r>
            <a:r>
              <a:rPr sz="1000" b="1" spc="80" dirty="0">
                <a:latin typeface="Cambria"/>
                <a:cs typeface="Cambria"/>
              </a:rPr>
              <a:t>н</a:t>
            </a:r>
            <a:r>
              <a:rPr sz="1000" b="1" spc="35" dirty="0">
                <a:latin typeface="Cambria"/>
                <a:cs typeface="Cambria"/>
              </a:rPr>
              <a:t>о</a:t>
            </a:r>
            <a:r>
              <a:rPr sz="1000" b="1" spc="25" dirty="0">
                <a:latin typeface="Cambria"/>
                <a:cs typeface="Cambria"/>
              </a:rPr>
              <a:t>е  </a:t>
            </a:r>
            <a:r>
              <a:rPr sz="1000" b="1" spc="60" dirty="0">
                <a:latin typeface="Cambria"/>
                <a:cs typeface="Cambria"/>
              </a:rPr>
              <a:t>сопровождение</a:t>
            </a:r>
            <a:endParaRPr sz="1000">
              <a:latin typeface="Cambria"/>
              <a:cs typeface="Cambria"/>
            </a:endParaRPr>
          </a:p>
        </p:txBody>
      </p:sp>
      <p:pic>
        <p:nvPicPr>
          <p:cNvPr id="2054" name="Picture 6" descr="Перекатная стойка для панели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616" y="3856927"/>
            <a:ext cx="528450" cy="38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64"/>
          <p:cNvSpPr txBox="1"/>
          <p:nvPr/>
        </p:nvSpPr>
        <p:spPr>
          <a:xfrm>
            <a:off x="3217038" y="4289508"/>
            <a:ext cx="98183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900" spc="95" dirty="0" smtClean="0">
                <a:solidFill>
                  <a:srgbClr val="006FC0"/>
                </a:solidFill>
                <a:latin typeface="Cambria"/>
                <a:cs typeface="Cambria"/>
              </a:rPr>
              <a:t>Интерактивная п</a:t>
            </a:r>
            <a:r>
              <a:rPr lang="ru-RU" sz="900" spc="45" dirty="0" smtClean="0">
                <a:solidFill>
                  <a:srgbClr val="006FC0"/>
                </a:solidFill>
                <a:latin typeface="Cambria"/>
                <a:cs typeface="Cambria"/>
              </a:rPr>
              <a:t>анель</a:t>
            </a:r>
            <a:endParaRPr lang="ru-RU" sz="900" spc="80" dirty="0" smtClean="0">
              <a:solidFill>
                <a:srgbClr val="006FC0"/>
              </a:solidFill>
              <a:latin typeface="Cambria"/>
              <a:cs typeface="Cambria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98" y="4644949"/>
            <a:ext cx="904812" cy="559730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3242972" y="5164225"/>
            <a:ext cx="8819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91919"/>
                </a:solidFill>
                <a:latin typeface="+mj-lt"/>
              </a:rPr>
              <a:t>Чудо-грядка</a:t>
            </a:r>
            <a:endParaRPr lang="ru-RU" sz="1000" dirty="0">
              <a:latin typeface="+mj-lt"/>
            </a:endParaRPr>
          </a:p>
        </p:txBody>
      </p:sp>
      <p:sp>
        <p:nvSpPr>
          <p:cNvPr id="78" name="object 68"/>
          <p:cNvSpPr txBox="1"/>
          <p:nvPr/>
        </p:nvSpPr>
        <p:spPr>
          <a:xfrm>
            <a:off x="6399028" y="4047801"/>
            <a:ext cx="1118997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114" dirty="0">
                <a:latin typeface="Cambria"/>
                <a:cs typeface="Cambria"/>
              </a:rPr>
              <a:t>LEGO</a:t>
            </a:r>
            <a:r>
              <a:rPr sz="800" b="1" spc="25" dirty="0">
                <a:latin typeface="Cambria"/>
                <a:cs typeface="Cambria"/>
              </a:rPr>
              <a:t> </a:t>
            </a:r>
            <a:r>
              <a:rPr sz="800" b="1" spc="105" dirty="0" smtClean="0">
                <a:latin typeface="Cambria"/>
                <a:cs typeface="Cambria"/>
              </a:rPr>
              <a:t>WEDO</a:t>
            </a:r>
            <a:r>
              <a:rPr lang="ru-RU" sz="800" b="1" spc="105" dirty="0" smtClean="0">
                <a:latin typeface="Cambria"/>
                <a:cs typeface="Cambria"/>
              </a:rPr>
              <a:t> 2.0</a:t>
            </a:r>
            <a:endParaRPr sz="800" b="1" dirty="0">
              <a:latin typeface="Cambria"/>
              <a:cs typeface="Cambria"/>
            </a:endParaRPr>
          </a:p>
        </p:txBody>
      </p:sp>
      <p:pic>
        <p:nvPicPr>
          <p:cNvPr id="69" name="Picture 2" descr="http://im0-tub-ru.yandex.net/i?id=3977e61a45d906c6ae0d4ffb39ac59a8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90" y="4326278"/>
            <a:ext cx="619370" cy="49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758990" y="4336091"/>
            <a:ext cx="10358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 smtClean="0">
                <a:latin typeface="+mj-lt"/>
              </a:rPr>
              <a:t>мини-робот </a:t>
            </a:r>
          </a:p>
          <a:p>
            <a:pPr algn="ctr"/>
            <a:r>
              <a:rPr lang="ru-RU" sz="1000" b="1" dirty="0" err="1" smtClean="0">
                <a:latin typeface="+mj-lt"/>
              </a:rPr>
              <a:t>Вее</a:t>
            </a:r>
            <a:r>
              <a:rPr lang="ru-RU" sz="1000" b="1" dirty="0" smtClean="0">
                <a:latin typeface="+mj-lt"/>
              </a:rPr>
              <a:t>-Во</a:t>
            </a:r>
            <a:r>
              <a:rPr lang="en-US" sz="1000" b="1" dirty="0">
                <a:latin typeface="+mj-lt"/>
              </a:rPr>
              <a:t>t </a:t>
            </a:r>
            <a:endParaRPr lang="ru-RU" sz="1000" b="1" dirty="0" smtClean="0">
              <a:latin typeface="+mj-lt"/>
            </a:endParaRPr>
          </a:p>
          <a:p>
            <a:pPr algn="ctr"/>
            <a:r>
              <a:rPr lang="en-US" sz="1000" b="1" dirty="0" smtClean="0">
                <a:latin typeface="+mj-lt"/>
              </a:rPr>
              <a:t>«</a:t>
            </a:r>
            <a:r>
              <a:rPr lang="ru-RU" sz="1000" b="1" dirty="0">
                <a:latin typeface="+mj-lt"/>
              </a:rPr>
              <a:t>Умная пчела»</a:t>
            </a:r>
            <a:endParaRPr lang="ru-RU" sz="1000" b="1" i="0" dirty="0">
              <a:effectLst/>
              <a:latin typeface="+mj-lt"/>
            </a:endParaRPr>
          </a:p>
        </p:txBody>
      </p:sp>
      <p:pic>
        <p:nvPicPr>
          <p:cNvPr id="1028" name="Picture 4" descr="https://stemco.ru/upload/resize_cache/iblock/340/800_640_15b4225b9e58f7c8cd1d3b89048aee9e0/34005147d8ac85d1d73ec4ad736e9f7c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72" y="3983637"/>
            <a:ext cx="985328" cy="78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2701923" y="4810028"/>
            <a:ext cx="4572000" cy="3484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5080" lvl="0" indent="63500" algn="ctr">
              <a:lnSpc>
                <a:spcPct val="107800"/>
              </a:lnSpc>
              <a:spcBef>
                <a:spcPts val="100"/>
              </a:spcBef>
            </a:pPr>
            <a:r>
              <a:rPr lang="ru-RU" sz="800" b="1" spc="70" dirty="0" smtClean="0">
                <a:solidFill>
                  <a:prstClr val="black"/>
                </a:solidFill>
                <a:latin typeface="Cambria"/>
                <a:cs typeface="Cambria"/>
              </a:rPr>
              <a:t>Образовательный комплект</a:t>
            </a:r>
            <a:endParaRPr lang="ru-RU" sz="800" b="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68580" lvl="0" algn="ctr">
              <a:spcBef>
                <a:spcPts val="35"/>
              </a:spcBef>
            </a:pPr>
            <a:r>
              <a:rPr lang="ru-RU" sz="800" b="1" spc="40" dirty="0" smtClean="0">
                <a:solidFill>
                  <a:prstClr val="black"/>
                </a:solidFill>
                <a:latin typeface="Cambria"/>
                <a:cs typeface="Cambria"/>
              </a:rPr>
              <a:t>«Увлекательная математика» </a:t>
            </a:r>
            <a:endParaRPr lang="ru-RU" sz="800" dirty="0"/>
          </a:p>
        </p:txBody>
      </p:sp>
      <p:pic>
        <p:nvPicPr>
          <p:cNvPr id="1030" name="Picture 6" descr="https://nau-ra.ru/netcat_files/2879_1250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13" y="5245836"/>
            <a:ext cx="576580" cy="5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4752990" y="5184496"/>
            <a:ext cx="1144637" cy="703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indent="63500" algn="ctr">
              <a:lnSpc>
                <a:spcPct val="107800"/>
              </a:lnSpc>
              <a:spcBef>
                <a:spcPts val="100"/>
              </a:spcBef>
            </a:pPr>
            <a:r>
              <a:rPr lang="ru-RU" sz="900" b="1" spc="70" dirty="0">
                <a:solidFill>
                  <a:prstClr val="black"/>
                </a:solidFill>
                <a:latin typeface="Cambria"/>
                <a:cs typeface="Cambria"/>
              </a:rPr>
              <a:t>Цифровая </a:t>
            </a:r>
            <a:r>
              <a:rPr lang="ru-RU" sz="900" b="1" spc="7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endParaRPr lang="ru-RU" sz="900" b="1" spc="75" dirty="0" smtClean="0">
              <a:solidFill>
                <a:prstClr val="black"/>
              </a:solidFill>
              <a:latin typeface="Cambria"/>
              <a:cs typeface="Cambria"/>
            </a:endParaRPr>
          </a:p>
          <a:p>
            <a:pPr marL="12700" marR="5080" lvl="0" indent="63500" algn="ctr">
              <a:lnSpc>
                <a:spcPct val="107800"/>
              </a:lnSpc>
              <a:spcBef>
                <a:spcPts val="100"/>
              </a:spcBef>
            </a:pPr>
            <a:r>
              <a:rPr lang="ru-RU" sz="900" b="1" spc="-50" dirty="0" smtClean="0">
                <a:solidFill>
                  <a:prstClr val="black"/>
                </a:solidFill>
                <a:latin typeface="Cambria"/>
                <a:cs typeface="Cambria"/>
              </a:rPr>
              <a:t>Л</a:t>
            </a:r>
            <a:r>
              <a:rPr lang="ru-RU" sz="900" b="1" spc="85" dirty="0" smtClean="0">
                <a:solidFill>
                  <a:prstClr val="black"/>
                </a:solidFill>
                <a:latin typeface="Cambria"/>
                <a:cs typeface="Cambria"/>
              </a:rPr>
              <a:t>а</a:t>
            </a:r>
            <a:r>
              <a:rPr lang="ru-RU" sz="900" b="1" spc="25" dirty="0" smtClean="0">
                <a:solidFill>
                  <a:prstClr val="black"/>
                </a:solidFill>
                <a:latin typeface="Cambria"/>
                <a:cs typeface="Cambria"/>
              </a:rPr>
              <a:t>бо</a:t>
            </a:r>
            <a:r>
              <a:rPr lang="ru-RU" sz="900" b="1" spc="35" dirty="0" smtClean="0">
                <a:solidFill>
                  <a:prstClr val="black"/>
                </a:solidFill>
                <a:latin typeface="Cambria"/>
                <a:cs typeface="Cambria"/>
              </a:rPr>
              <a:t>р</a:t>
            </a:r>
            <a:r>
              <a:rPr lang="ru-RU" sz="900" b="1" spc="85" dirty="0" smtClean="0">
                <a:solidFill>
                  <a:prstClr val="black"/>
                </a:solidFill>
                <a:latin typeface="Cambria"/>
                <a:cs typeface="Cambria"/>
              </a:rPr>
              <a:t>а</a:t>
            </a:r>
            <a:r>
              <a:rPr lang="ru-RU" sz="900" b="1" spc="15" dirty="0" smtClean="0">
                <a:solidFill>
                  <a:prstClr val="black"/>
                </a:solidFill>
                <a:latin typeface="Cambria"/>
                <a:cs typeface="Cambria"/>
              </a:rPr>
              <a:t>т</a:t>
            </a:r>
            <a:r>
              <a:rPr lang="ru-RU" sz="900" b="1" spc="35" dirty="0" smtClean="0">
                <a:solidFill>
                  <a:prstClr val="black"/>
                </a:solidFill>
                <a:latin typeface="Cambria"/>
                <a:cs typeface="Cambria"/>
              </a:rPr>
              <a:t>о</a:t>
            </a:r>
            <a:r>
              <a:rPr lang="ru-RU" sz="900" b="1" spc="45" dirty="0" smtClean="0">
                <a:solidFill>
                  <a:prstClr val="black"/>
                </a:solidFill>
                <a:latin typeface="Cambria"/>
                <a:cs typeface="Cambria"/>
              </a:rPr>
              <a:t>р</a:t>
            </a:r>
            <a:r>
              <a:rPr lang="ru-RU" sz="900" b="1" spc="50" dirty="0" smtClean="0">
                <a:solidFill>
                  <a:prstClr val="black"/>
                </a:solidFill>
                <a:latin typeface="Cambria"/>
                <a:cs typeface="Cambria"/>
              </a:rPr>
              <a:t>ия для дошкольников</a:t>
            </a:r>
            <a:endParaRPr lang="ru-RU" sz="9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5867102" y="5010336"/>
            <a:ext cx="942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+mj-lt"/>
              </a:rPr>
              <a:t>STEM</a:t>
            </a:r>
            <a:r>
              <a:rPr lang="ru-RU" sz="1000" b="1" dirty="0" smtClean="0">
                <a:latin typeface="+mj-lt"/>
              </a:rPr>
              <a:t> набор </a:t>
            </a:r>
          </a:p>
          <a:p>
            <a:pPr algn="ctr"/>
            <a:r>
              <a:rPr lang="en-US" sz="1000" b="1" dirty="0" smtClean="0">
                <a:latin typeface="+mj-lt"/>
              </a:rPr>
              <a:t>«</a:t>
            </a:r>
            <a:r>
              <a:rPr lang="ru-RU" sz="1000" b="1" dirty="0" err="1" smtClean="0">
                <a:latin typeface="+mj-lt"/>
              </a:rPr>
              <a:t>Робомышь</a:t>
            </a:r>
            <a:r>
              <a:rPr lang="ru-RU" sz="1000" b="1" dirty="0" smtClean="0">
                <a:latin typeface="+mj-lt"/>
              </a:rPr>
              <a:t>»</a:t>
            </a:r>
            <a:endParaRPr lang="ru-RU" sz="1000" b="1" i="0" dirty="0">
              <a:effectLst/>
              <a:latin typeface="+mj-lt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116902" y="5436517"/>
            <a:ext cx="1181693" cy="728438"/>
          </a:xfrm>
          <a:prstGeom prst="rect">
            <a:avLst/>
          </a:prstGeom>
        </p:spPr>
      </p:pic>
      <p:sp>
        <p:nvSpPr>
          <p:cNvPr id="75" name="Скругленный прямоугольник 74"/>
          <p:cNvSpPr/>
          <p:nvPr/>
        </p:nvSpPr>
        <p:spPr>
          <a:xfrm>
            <a:off x="2610964" y="52504"/>
            <a:ext cx="6477000" cy="437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Растем познавая, учимся играя!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404710"/>
            <a:ext cx="1570482" cy="9092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5751" y="1883155"/>
            <a:ext cx="1516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5012" y="1368044"/>
            <a:ext cx="1259840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97180" marR="5080" indent="-285115">
              <a:lnSpc>
                <a:spcPts val="1420"/>
              </a:lnSpc>
              <a:spcBef>
                <a:spcPts val="160"/>
              </a:spcBef>
            </a:pP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Успех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каждого </a:t>
            </a:r>
            <a:r>
              <a:rPr sz="1200" b="1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ребенка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161" y="2454909"/>
            <a:ext cx="2301875" cy="350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6350" indent="1905" algn="ctr">
              <a:lnSpc>
                <a:spcPct val="100000"/>
              </a:lnSpc>
              <a:spcBef>
                <a:spcPts val="100"/>
              </a:spcBef>
            </a:pP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Обеспечение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возрасте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от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5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18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Cambria"/>
                <a:cs typeface="Cambria"/>
              </a:rPr>
              <a:t>лет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доступных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каждого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качественных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условий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воспитания</a:t>
            </a:r>
            <a:endParaRPr sz="1200">
              <a:latin typeface="Cambria"/>
              <a:cs typeface="Cambria"/>
            </a:endParaRPr>
          </a:p>
          <a:p>
            <a:pPr marL="12065" marR="5080" indent="-1270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гармонично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развитой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социально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ответственной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личности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путем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увеличения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охвата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дополнительным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образованием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80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0" dirty="0">
                <a:solidFill>
                  <a:srgbClr val="17375E"/>
                </a:solidFill>
                <a:latin typeface="Cambria"/>
                <a:cs typeface="Cambria"/>
              </a:rPr>
              <a:t>%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от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числа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содержания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методов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дополнительного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развития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кадрового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потенциала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модернизации</a:t>
            </a:r>
            <a:endParaRPr sz="1200">
              <a:latin typeface="Cambria"/>
              <a:cs typeface="Cambria"/>
            </a:endParaRPr>
          </a:p>
          <a:p>
            <a:pPr marL="135890" marR="127635" algn="ctr">
              <a:lnSpc>
                <a:spcPct val="100000"/>
              </a:lnSpc>
              <a:spcBef>
                <a:spcPts val="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инфраструктуры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дополнительного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0248" y="142875"/>
            <a:ext cx="0" cy="6572884"/>
          </a:xfrm>
          <a:custGeom>
            <a:avLst/>
            <a:gdLst/>
            <a:ahLst/>
            <a:cxnLst/>
            <a:rect l="l" t="t" r="r" b="b"/>
            <a:pathLst>
              <a:path h="6572884">
                <a:moveTo>
                  <a:pt x="0" y="0"/>
                </a:moveTo>
                <a:lnTo>
                  <a:pt x="0" y="6572275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object 71"/>
          <p:cNvGrpSpPr/>
          <p:nvPr/>
        </p:nvGrpSpPr>
        <p:grpSpPr>
          <a:xfrm>
            <a:off x="7078598" y="1204849"/>
            <a:ext cx="2075180" cy="2227580"/>
            <a:chOff x="7078598" y="1204849"/>
            <a:chExt cx="2075180" cy="2227580"/>
          </a:xfrm>
        </p:grpSpPr>
        <p:sp>
          <p:nvSpPr>
            <p:cNvPr id="72" name="object 72"/>
            <p:cNvSpPr/>
            <p:nvPr/>
          </p:nvSpPr>
          <p:spPr>
            <a:xfrm>
              <a:off x="8306307" y="2420874"/>
              <a:ext cx="838200" cy="953769"/>
            </a:xfrm>
            <a:custGeom>
              <a:avLst/>
              <a:gdLst/>
              <a:ahLst/>
              <a:cxnLst/>
              <a:rect l="l" t="t" r="r" b="b"/>
              <a:pathLst>
                <a:path w="838200" h="953770">
                  <a:moveTo>
                    <a:pt x="652145" y="0"/>
                  </a:moveTo>
                  <a:lnTo>
                    <a:pt x="0" y="503427"/>
                  </a:lnTo>
                  <a:lnTo>
                    <a:pt x="49657" y="953642"/>
                  </a:lnTo>
                  <a:lnTo>
                    <a:pt x="837692" y="294766"/>
                  </a:lnTo>
                  <a:lnTo>
                    <a:pt x="65214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306307" y="2420874"/>
              <a:ext cx="838200" cy="953769"/>
            </a:xfrm>
            <a:custGeom>
              <a:avLst/>
              <a:gdLst/>
              <a:ahLst/>
              <a:cxnLst/>
              <a:rect l="l" t="t" r="r" b="b"/>
              <a:pathLst>
                <a:path w="838200" h="953770">
                  <a:moveTo>
                    <a:pt x="652145" y="0"/>
                  </a:moveTo>
                  <a:lnTo>
                    <a:pt x="0" y="503427"/>
                  </a:lnTo>
                  <a:lnTo>
                    <a:pt x="49657" y="953642"/>
                  </a:lnTo>
                  <a:lnTo>
                    <a:pt x="837692" y="294766"/>
                  </a:lnTo>
                  <a:lnTo>
                    <a:pt x="652145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088123" y="2515743"/>
              <a:ext cx="1278890" cy="907415"/>
            </a:xfrm>
            <a:custGeom>
              <a:avLst/>
              <a:gdLst/>
              <a:ahLst/>
              <a:cxnLst/>
              <a:rect l="l" t="t" r="r" b="b"/>
              <a:pathLst>
                <a:path w="1278890" h="907414">
                  <a:moveTo>
                    <a:pt x="171323" y="0"/>
                  </a:moveTo>
                  <a:lnTo>
                    <a:pt x="0" y="268351"/>
                  </a:lnTo>
                  <a:lnTo>
                    <a:pt x="1278381" y="907034"/>
                  </a:lnTo>
                  <a:lnTo>
                    <a:pt x="1226947" y="455549"/>
                  </a:lnTo>
                  <a:lnTo>
                    <a:pt x="17132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088123" y="2515743"/>
              <a:ext cx="1278890" cy="907415"/>
            </a:xfrm>
            <a:custGeom>
              <a:avLst/>
              <a:gdLst/>
              <a:ahLst/>
              <a:cxnLst/>
              <a:rect l="l" t="t" r="r" b="b"/>
              <a:pathLst>
                <a:path w="1278890" h="907414">
                  <a:moveTo>
                    <a:pt x="171323" y="0"/>
                  </a:moveTo>
                  <a:lnTo>
                    <a:pt x="0" y="268351"/>
                  </a:lnTo>
                  <a:lnTo>
                    <a:pt x="1278381" y="907034"/>
                  </a:lnTo>
                  <a:lnTo>
                    <a:pt x="1226947" y="455549"/>
                  </a:lnTo>
                  <a:lnTo>
                    <a:pt x="171323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250810" y="2247900"/>
              <a:ext cx="1711960" cy="721360"/>
            </a:xfrm>
            <a:custGeom>
              <a:avLst/>
              <a:gdLst/>
              <a:ahLst/>
              <a:cxnLst/>
              <a:rect l="l" t="t" r="r" b="b"/>
              <a:pathLst>
                <a:path w="1711959" h="721360">
                  <a:moveTo>
                    <a:pt x="825754" y="0"/>
                  </a:moveTo>
                  <a:lnTo>
                    <a:pt x="0" y="270763"/>
                  </a:lnTo>
                  <a:lnTo>
                    <a:pt x="1056132" y="721360"/>
                  </a:lnTo>
                  <a:lnTo>
                    <a:pt x="1711833" y="226822"/>
                  </a:lnTo>
                  <a:lnTo>
                    <a:pt x="825754" y="0"/>
                  </a:lnTo>
                  <a:close/>
                </a:path>
              </a:pathLst>
            </a:custGeom>
            <a:solidFill>
              <a:srgbClr val="283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250810" y="2247900"/>
              <a:ext cx="1711960" cy="721360"/>
            </a:xfrm>
            <a:custGeom>
              <a:avLst/>
              <a:gdLst/>
              <a:ahLst/>
              <a:cxnLst/>
              <a:rect l="l" t="t" r="r" b="b"/>
              <a:pathLst>
                <a:path w="1711959" h="721360">
                  <a:moveTo>
                    <a:pt x="0" y="270763"/>
                  </a:moveTo>
                  <a:lnTo>
                    <a:pt x="1056132" y="721360"/>
                  </a:lnTo>
                  <a:lnTo>
                    <a:pt x="1711833" y="226822"/>
                  </a:lnTo>
                  <a:lnTo>
                    <a:pt x="825754" y="0"/>
                  </a:lnTo>
                  <a:lnTo>
                    <a:pt x="0" y="270763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676895" y="1800733"/>
              <a:ext cx="838200" cy="202565"/>
            </a:xfrm>
            <a:custGeom>
              <a:avLst/>
              <a:gdLst/>
              <a:ahLst/>
              <a:cxnLst/>
              <a:rect l="l" t="t" r="r" b="b"/>
              <a:pathLst>
                <a:path w="838200" h="202564">
                  <a:moveTo>
                    <a:pt x="447675" y="0"/>
                  </a:moveTo>
                  <a:lnTo>
                    <a:pt x="0" y="46354"/>
                  </a:lnTo>
                  <a:lnTo>
                    <a:pt x="1777" y="59436"/>
                  </a:lnTo>
                  <a:lnTo>
                    <a:pt x="545210" y="202183"/>
                  </a:lnTo>
                  <a:lnTo>
                    <a:pt x="837692" y="49402"/>
                  </a:lnTo>
                  <a:lnTo>
                    <a:pt x="447675" y="0"/>
                  </a:lnTo>
                  <a:close/>
                </a:path>
              </a:pathLst>
            </a:custGeom>
            <a:solidFill>
              <a:srgbClr val="6C6B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676895" y="1800733"/>
              <a:ext cx="838200" cy="202565"/>
            </a:xfrm>
            <a:custGeom>
              <a:avLst/>
              <a:gdLst/>
              <a:ahLst/>
              <a:cxnLst/>
              <a:rect l="l" t="t" r="r" b="b"/>
              <a:pathLst>
                <a:path w="838200" h="202564">
                  <a:moveTo>
                    <a:pt x="1777" y="59436"/>
                  </a:moveTo>
                  <a:lnTo>
                    <a:pt x="545210" y="202183"/>
                  </a:lnTo>
                  <a:lnTo>
                    <a:pt x="837692" y="49402"/>
                  </a:lnTo>
                  <a:lnTo>
                    <a:pt x="447675" y="0"/>
                  </a:lnTo>
                  <a:lnTo>
                    <a:pt x="0" y="46354"/>
                  </a:lnTo>
                  <a:lnTo>
                    <a:pt x="1777" y="5943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473568" y="2002917"/>
              <a:ext cx="1274445" cy="466725"/>
            </a:xfrm>
            <a:custGeom>
              <a:avLst/>
              <a:gdLst/>
              <a:ahLst/>
              <a:cxnLst/>
              <a:rect l="l" t="t" r="r" b="b"/>
              <a:pathLst>
                <a:path w="1274445" h="466725">
                  <a:moveTo>
                    <a:pt x="586358" y="0"/>
                  </a:moveTo>
                  <a:lnTo>
                    <a:pt x="0" y="179450"/>
                  </a:lnTo>
                  <a:lnTo>
                    <a:pt x="778255" y="466217"/>
                  </a:lnTo>
                  <a:lnTo>
                    <a:pt x="1274445" y="183387"/>
                  </a:lnTo>
                  <a:lnTo>
                    <a:pt x="586358" y="0"/>
                  </a:lnTo>
                  <a:close/>
                </a:path>
              </a:pathLst>
            </a:custGeom>
            <a:solidFill>
              <a:srgbClr val="802C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473568" y="2002917"/>
              <a:ext cx="1274445" cy="466725"/>
            </a:xfrm>
            <a:custGeom>
              <a:avLst/>
              <a:gdLst/>
              <a:ahLst/>
              <a:cxnLst/>
              <a:rect l="l" t="t" r="r" b="b"/>
              <a:pathLst>
                <a:path w="1274445" h="466725">
                  <a:moveTo>
                    <a:pt x="0" y="179450"/>
                  </a:moveTo>
                  <a:lnTo>
                    <a:pt x="778255" y="466217"/>
                  </a:lnTo>
                  <a:lnTo>
                    <a:pt x="1274445" y="183387"/>
                  </a:lnTo>
                  <a:lnTo>
                    <a:pt x="586358" y="0"/>
                  </a:lnTo>
                  <a:lnTo>
                    <a:pt x="0" y="17945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244458" y="2132838"/>
              <a:ext cx="662305" cy="693420"/>
            </a:xfrm>
            <a:custGeom>
              <a:avLst/>
              <a:gdLst/>
              <a:ahLst/>
              <a:cxnLst/>
              <a:rect l="l" t="t" r="r" b="b"/>
              <a:pathLst>
                <a:path w="662304" h="693419">
                  <a:moveTo>
                    <a:pt x="488061" y="0"/>
                  </a:moveTo>
                  <a:lnTo>
                    <a:pt x="0" y="266953"/>
                  </a:lnTo>
                  <a:lnTo>
                    <a:pt x="49530" y="692912"/>
                  </a:lnTo>
                  <a:lnTo>
                    <a:pt x="661924" y="262127"/>
                  </a:lnTo>
                  <a:lnTo>
                    <a:pt x="488061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244458" y="2132838"/>
              <a:ext cx="662305" cy="693420"/>
            </a:xfrm>
            <a:custGeom>
              <a:avLst/>
              <a:gdLst/>
              <a:ahLst/>
              <a:cxnLst/>
              <a:rect l="l" t="t" r="r" b="b"/>
              <a:pathLst>
                <a:path w="662304" h="693419">
                  <a:moveTo>
                    <a:pt x="488061" y="0"/>
                  </a:moveTo>
                  <a:lnTo>
                    <a:pt x="0" y="266953"/>
                  </a:lnTo>
                  <a:lnTo>
                    <a:pt x="49530" y="692912"/>
                  </a:lnTo>
                  <a:lnTo>
                    <a:pt x="661924" y="262127"/>
                  </a:lnTo>
                  <a:lnTo>
                    <a:pt x="488061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184387" y="1844929"/>
              <a:ext cx="500380" cy="511175"/>
            </a:xfrm>
            <a:custGeom>
              <a:avLst/>
              <a:gdLst/>
              <a:ahLst/>
              <a:cxnLst/>
              <a:rect l="l" t="t" r="r" b="b"/>
              <a:pathLst>
                <a:path w="500379" h="511175">
                  <a:moveTo>
                    <a:pt x="328802" y="0"/>
                  </a:moveTo>
                  <a:lnTo>
                    <a:pt x="0" y="142367"/>
                  </a:lnTo>
                  <a:lnTo>
                    <a:pt x="42544" y="511175"/>
                  </a:lnTo>
                  <a:lnTo>
                    <a:pt x="500125" y="259969"/>
                  </a:lnTo>
                  <a:lnTo>
                    <a:pt x="328802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184387" y="1844929"/>
              <a:ext cx="500380" cy="511175"/>
            </a:xfrm>
            <a:custGeom>
              <a:avLst/>
              <a:gdLst/>
              <a:ahLst/>
              <a:cxnLst/>
              <a:rect l="l" t="t" r="r" b="b"/>
              <a:pathLst>
                <a:path w="500379" h="511175">
                  <a:moveTo>
                    <a:pt x="328802" y="0"/>
                  </a:moveTo>
                  <a:lnTo>
                    <a:pt x="0" y="142367"/>
                  </a:lnTo>
                  <a:lnTo>
                    <a:pt x="42544" y="511175"/>
                  </a:lnTo>
                  <a:lnTo>
                    <a:pt x="500125" y="259969"/>
                  </a:lnTo>
                  <a:lnTo>
                    <a:pt x="328802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80222" y="1471168"/>
              <a:ext cx="421005" cy="118110"/>
            </a:xfrm>
            <a:custGeom>
              <a:avLst/>
              <a:gdLst/>
              <a:ahLst/>
              <a:cxnLst/>
              <a:rect l="l" t="t" r="r" b="b"/>
              <a:pathLst>
                <a:path w="421004" h="118109">
                  <a:moveTo>
                    <a:pt x="194309" y="0"/>
                  </a:moveTo>
                  <a:lnTo>
                    <a:pt x="0" y="56134"/>
                  </a:lnTo>
                  <a:lnTo>
                    <a:pt x="257809" y="117729"/>
                  </a:lnTo>
                  <a:lnTo>
                    <a:pt x="420497" y="36449"/>
                  </a:lnTo>
                  <a:lnTo>
                    <a:pt x="194309" y="0"/>
                  </a:lnTo>
                  <a:close/>
                </a:path>
              </a:pathLst>
            </a:custGeom>
            <a:solidFill>
              <a:srgbClr val="135D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880222" y="1471168"/>
              <a:ext cx="421005" cy="118110"/>
            </a:xfrm>
            <a:custGeom>
              <a:avLst/>
              <a:gdLst/>
              <a:ahLst/>
              <a:cxnLst/>
              <a:rect l="l" t="t" r="r" b="b"/>
              <a:pathLst>
                <a:path w="421004" h="118109">
                  <a:moveTo>
                    <a:pt x="0" y="56134"/>
                  </a:moveTo>
                  <a:lnTo>
                    <a:pt x="257809" y="117729"/>
                  </a:lnTo>
                  <a:lnTo>
                    <a:pt x="420497" y="36449"/>
                  </a:lnTo>
                  <a:lnTo>
                    <a:pt x="194309" y="0"/>
                  </a:lnTo>
                  <a:lnTo>
                    <a:pt x="0" y="5613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087613" y="1214374"/>
              <a:ext cx="137795" cy="262890"/>
            </a:xfrm>
            <a:custGeom>
              <a:avLst/>
              <a:gdLst/>
              <a:ahLst/>
              <a:cxnLst/>
              <a:rect l="l" t="t" r="r" b="b"/>
              <a:pathLst>
                <a:path w="137795" h="262890">
                  <a:moveTo>
                    <a:pt x="0" y="0"/>
                  </a:moveTo>
                  <a:lnTo>
                    <a:pt x="29590" y="262381"/>
                  </a:lnTo>
                  <a:lnTo>
                    <a:pt x="137413" y="216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087613" y="1214374"/>
              <a:ext cx="137795" cy="262890"/>
            </a:xfrm>
            <a:custGeom>
              <a:avLst/>
              <a:gdLst/>
              <a:ahLst/>
              <a:cxnLst/>
              <a:rect l="l" t="t" r="r" b="b"/>
              <a:pathLst>
                <a:path w="137795" h="262890">
                  <a:moveTo>
                    <a:pt x="0" y="0"/>
                  </a:moveTo>
                  <a:lnTo>
                    <a:pt x="29590" y="262381"/>
                  </a:lnTo>
                  <a:lnTo>
                    <a:pt x="137413" y="21628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138794" y="1509903"/>
              <a:ext cx="329565" cy="394335"/>
            </a:xfrm>
            <a:custGeom>
              <a:avLst/>
              <a:gdLst/>
              <a:ahLst/>
              <a:cxnLst/>
              <a:rect l="l" t="t" r="r" b="b"/>
              <a:pathLst>
                <a:path w="329565" h="394335">
                  <a:moveTo>
                    <a:pt x="162305" y="0"/>
                  </a:moveTo>
                  <a:lnTo>
                    <a:pt x="0" y="63500"/>
                  </a:lnTo>
                  <a:lnTo>
                    <a:pt x="36702" y="394335"/>
                  </a:lnTo>
                  <a:lnTo>
                    <a:pt x="329437" y="262636"/>
                  </a:lnTo>
                  <a:lnTo>
                    <a:pt x="162305" y="0"/>
                  </a:lnTo>
                  <a:close/>
                </a:path>
              </a:pathLst>
            </a:custGeom>
            <a:solidFill>
              <a:srgbClr val="1F99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138794" y="1509903"/>
              <a:ext cx="329565" cy="394335"/>
            </a:xfrm>
            <a:custGeom>
              <a:avLst/>
              <a:gdLst/>
              <a:ahLst/>
              <a:cxnLst/>
              <a:rect l="l" t="t" r="r" b="b"/>
              <a:pathLst>
                <a:path w="329565" h="394335">
                  <a:moveTo>
                    <a:pt x="162305" y="0"/>
                  </a:moveTo>
                  <a:lnTo>
                    <a:pt x="0" y="63500"/>
                  </a:lnTo>
                  <a:lnTo>
                    <a:pt x="36702" y="394335"/>
                  </a:lnTo>
                  <a:lnTo>
                    <a:pt x="329437" y="262636"/>
                  </a:lnTo>
                  <a:lnTo>
                    <a:pt x="162305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946897" y="1214374"/>
              <a:ext cx="176530" cy="266065"/>
            </a:xfrm>
            <a:custGeom>
              <a:avLst/>
              <a:gdLst/>
              <a:ahLst/>
              <a:cxnLst/>
              <a:rect l="l" t="t" r="r" b="b"/>
              <a:pathLst>
                <a:path w="176529" h="266065">
                  <a:moveTo>
                    <a:pt x="145669" y="0"/>
                  </a:moveTo>
                  <a:lnTo>
                    <a:pt x="0" y="230759"/>
                  </a:lnTo>
                  <a:lnTo>
                    <a:pt x="176529" y="265556"/>
                  </a:lnTo>
                  <a:lnTo>
                    <a:pt x="145669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946897" y="1214374"/>
              <a:ext cx="176530" cy="266065"/>
            </a:xfrm>
            <a:custGeom>
              <a:avLst/>
              <a:gdLst/>
              <a:ahLst/>
              <a:cxnLst/>
              <a:rect l="l" t="t" r="r" b="b"/>
              <a:pathLst>
                <a:path w="176529" h="266065">
                  <a:moveTo>
                    <a:pt x="145669" y="0"/>
                  </a:moveTo>
                  <a:lnTo>
                    <a:pt x="0" y="230759"/>
                  </a:lnTo>
                  <a:lnTo>
                    <a:pt x="176529" y="265556"/>
                  </a:lnTo>
                  <a:lnTo>
                    <a:pt x="145669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17535" y="1526540"/>
              <a:ext cx="462280" cy="378460"/>
            </a:xfrm>
            <a:custGeom>
              <a:avLst/>
              <a:gdLst/>
              <a:ahLst/>
              <a:cxnLst/>
              <a:rect l="l" t="t" r="r" b="b"/>
              <a:pathLst>
                <a:path w="462279" h="378460">
                  <a:moveTo>
                    <a:pt x="165989" y="0"/>
                  </a:moveTo>
                  <a:lnTo>
                    <a:pt x="0" y="261365"/>
                  </a:lnTo>
                  <a:lnTo>
                    <a:pt x="462025" y="378460"/>
                  </a:lnTo>
                  <a:lnTo>
                    <a:pt x="424815" y="49530"/>
                  </a:lnTo>
                  <a:lnTo>
                    <a:pt x="165989" y="0"/>
                  </a:lnTo>
                  <a:close/>
                </a:path>
              </a:pathLst>
            </a:custGeom>
            <a:solidFill>
              <a:srgbClr val="07C1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717535" y="1526540"/>
              <a:ext cx="462280" cy="378460"/>
            </a:xfrm>
            <a:custGeom>
              <a:avLst/>
              <a:gdLst/>
              <a:ahLst/>
              <a:cxnLst/>
              <a:rect l="l" t="t" r="r" b="b"/>
              <a:pathLst>
                <a:path w="462279" h="378460">
                  <a:moveTo>
                    <a:pt x="165989" y="0"/>
                  </a:moveTo>
                  <a:lnTo>
                    <a:pt x="0" y="261365"/>
                  </a:lnTo>
                  <a:lnTo>
                    <a:pt x="462025" y="378460"/>
                  </a:lnTo>
                  <a:lnTo>
                    <a:pt x="424815" y="49530"/>
                  </a:lnTo>
                  <a:lnTo>
                    <a:pt x="165989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514335" y="1844929"/>
              <a:ext cx="717550" cy="513715"/>
            </a:xfrm>
            <a:custGeom>
              <a:avLst/>
              <a:gdLst/>
              <a:ahLst/>
              <a:cxnLst/>
              <a:rect l="l" t="t" r="r" b="b"/>
              <a:pathLst>
                <a:path w="717550" h="513714">
                  <a:moveTo>
                    <a:pt x="166878" y="0"/>
                  </a:moveTo>
                  <a:lnTo>
                    <a:pt x="0" y="259587"/>
                  </a:lnTo>
                  <a:lnTo>
                    <a:pt x="717169" y="513588"/>
                  </a:lnTo>
                  <a:lnTo>
                    <a:pt x="675132" y="137668"/>
                  </a:lnTo>
                  <a:lnTo>
                    <a:pt x="166878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514335" y="1844929"/>
              <a:ext cx="717550" cy="513715"/>
            </a:xfrm>
            <a:custGeom>
              <a:avLst/>
              <a:gdLst/>
              <a:ahLst/>
              <a:cxnLst/>
              <a:rect l="l" t="t" r="r" b="b"/>
              <a:pathLst>
                <a:path w="717550" h="513714">
                  <a:moveTo>
                    <a:pt x="166878" y="0"/>
                  </a:moveTo>
                  <a:lnTo>
                    <a:pt x="0" y="259587"/>
                  </a:lnTo>
                  <a:lnTo>
                    <a:pt x="717169" y="513588"/>
                  </a:lnTo>
                  <a:lnTo>
                    <a:pt x="675132" y="137668"/>
                  </a:lnTo>
                  <a:lnTo>
                    <a:pt x="166878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308468" y="2180716"/>
              <a:ext cx="998219" cy="690245"/>
            </a:xfrm>
            <a:custGeom>
              <a:avLst/>
              <a:gdLst/>
              <a:ahLst/>
              <a:cxnLst/>
              <a:rect l="l" t="t" r="r" b="b"/>
              <a:pathLst>
                <a:path w="998220" h="690244">
                  <a:moveTo>
                    <a:pt x="168275" y="0"/>
                  </a:moveTo>
                  <a:lnTo>
                    <a:pt x="0" y="263652"/>
                  </a:lnTo>
                  <a:lnTo>
                    <a:pt x="997838" y="689863"/>
                  </a:lnTo>
                  <a:lnTo>
                    <a:pt x="950467" y="270383"/>
                  </a:lnTo>
                  <a:lnTo>
                    <a:pt x="168275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308468" y="2180716"/>
              <a:ext cx="998219" cy="690245"/>
            </a:xfrm>
            <a:custGeom>
              <a:avLst/>
              <a:gdLst/>
              <a:ahLst/>
              <a:cxnLst/>
              <a:rect l="l" t="t" r="r" b="b"/>
              <a:pathLst>
                <a:path w="998220" h="690244">
                  <a:moveTo>
                    <a:pt x="168275" y="0"/>
                  </a:moveTo>
                  <a:lnTo>
                    <a:pt x="0" y="263652"/>
                  </a:lnTo>
                  <a:lnTo>
                    <a:pt x="997838" y="689863"/>
                  </a:lnTo>
                  <a:lnTo>
                    <a:pt x="950467" y="270383"/>
                  </a:lnTo>
                  <a:lnTo>
                    <a:pt x="168275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5461761" y="142112"/>
            <a:ext cx="35312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080" indent="-440690">
              <a:lnSpc>
                <a:spcPct val="100000"/>
              </a:lnSpc>
              <a:spcBef>
                <a:spcPts val="100"/>
              </a:spcBef>
            </a:pPr>
            <a:r>
              <a:rPr sz="1400" b="1" spc="100" dirty="0">
                <a:solidFill>
                  <a:srgbClr val="375F92"/>
                </a:solidFill>
                <a:latin typeface="Cambria"/>
                <a:cs typeface="Cambria"/>
              </a:rPr>
              <a:t>Методические </a:t>
            </a:r>
            <a:r>
              <a:rPr sz="1400" b="1" spc="120" dirty="0">
                <a:solidFill>
                  <a:srgbClr val="375F92"/>
                </a:solidFill>
                <a:latin typeface="Cambria"/>
                <a:cs typeface="Cambria"/>
              </a:rPr>
              <a:t>основы </a:t>
            </a:r>
            <a:r>
              <a:rPr sz="1400" b="1" spc="85" dirty="0">
                <a:solidFill>
                  <a:srgbClr val="375F92"/>
                </a:solidFill>
                <a:latin typeface="Cambria"/>
                <a:cs typeface="Cambria"/>
              </a:rPr>
              <a:t>организации </a:t>
            </a:r>
            <a:r>
              <a:rPr sz="1400" b="1" spc="-29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75" dirty="0">
                <a:solidFill>
                  <a:srgbClr val="375F92"/>
                </a:solidFill>
                <a:latin typeface="Cambria"/>
                <a:cs typeface="Cambria"/>
              </a:rPr>
              <a:t>образовательного</a:t>
            </a:r>
            <a:r>
              <a:rPr sz="1400" b="1" spc="105" dirty="0">
                <a:solidFill>
                  <a:srgbClr val="375F92"/>
                </a:solidFill>
                <a:latin typeface="Cambria"/>
                <a:cs typeface="Cambria"/>
              </a:rPr>
              <a:t> процесса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743892" y="2628513"/>
            <a:ext cx="6908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95" dirty="0">
                <a:solidFill>
                  <a:srgbClr val="7E7E7E"/>
                </a:solidFill>
                <a:latin typeface="Cambria"/>
                <a:cs typeface="Cambria"/>
              </a:rPr>
              <a:t>О</a:t>
            </a:r>
            <a:r>
              <a:rPr sz="1000" b="1" spc="70" dirty="0">
                <a:solidFill>
                  <a:srgbClr val="7E7E7E"/>
                </a:solidFill>
                <a:latin typeface="Cambria"/>
                <a:cs typeface="Cambria"/>
              </a:rPr>
              <a:t>сно</a:t>
            </a:r>
            <a:r>
              <a:rPr sz="1000" b="1" spc="85" dirty="0">
                <a:solidFill>
                  <a:srgbClr val="7E7E7E"/>
                </a:solidFill>
                <a:latin typeface="Cambria"/>
                <a:cs typeface="Cambria"/>
              </a:rPr>
              <a:t>в</a:t>
            </a:r>
            <a:r>
              <a:rPr sz="1000" b="1" spc="55" dirty="0">
                <a:solidFill>
                  <a:srgbClr val="7E7E7E"/>
                </a:solidFill>
                <a:latin typeface="Cambria"/>
                <a:cs typeface="Cambria"/>
              </a:rPr>
              <a:t>ная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551792" y="2840539"/>
            <a:ext cx="11842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45" dirty="0">
                <a:solidFill>
                  <a:srgbClr val="7E7E7E"/>
                </a:solidFill>
                <a:latin typeface="Cambria"/>
                <a:cs typeface="Cambria"/>
              </a:rPr>
              <a:t>образовательная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546255" y="3048761"/>
            <a:ext cx="143162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70" dirty="0" smtClean="0">
                <a:solidFill>
                  <a:srgbClr val="7E7E7E"/>
                </a:solidFill>
                <a:latin typeface="Cambria"/>
                <a:cs typeface="Cambria"/>
              </a:rPr>
              <a:t>П</a:t>
            </a:r>
            <a:r>
              <a:rPr sz="1000" b="1" spc="70" dirty="0" err="1" smtClean="0">
                <a:solidFill>
                  <a:srgbClr val="7E7E7E"/>
                </a:solidFill>
                <a:latin typeface="Cambria"/>
                <a:cs typeface="Cambria"/>
              </a:rPr>
              <a:t>рограмма</a:t>
            </a:r>
            <a:r>
              <a:rPr lang="ru-RU" sz="1000" b="1" spc="70" dirty="0" smtClean="0">
                <a:solidFill>
                  <a:srgbClr val="7E7E7E"/>
                </a:solidFill>
                <a:latin typeface="Cambria"/>
                <a:cs typeface="Cambria"/>
              </a:rPr>
              <a:t> МДОУ ДС «Морошка»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497195" y="1600327"/>
            <a:ext cx="11842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>
              <a:lnSpc>
                <a:spcPct val="100000"/>
              </a:lnSpc>
              <a:spcBef>
                <a:spcPts val="95"/>
              </a:spcBef>
            </a:pPr>
            <a:r>
              <a:rPr sz="1000" b="1" spc="60" dirty="0">
                <a:solidFill>
                  <a:srgbClr val="548ED4"/>
                </a:solidFill>
                <a:latin typeface="Cambria"/>
                <a:cs typeface="Cambria"/>
              </a:rPr>
              <a:t>Адаптированная </a:t>
            </a:r>
            <a:r>
              <a:rPr sz="1000" b="1" spc="-210" dirty="0">
                <a:solidFill>
                  <a:srgbClr val="548ED4"/>
                </a:solidFill>
                <a:latin typeface="Cambria"/>
                <a:cs typeface="Cambria"/>
              </a:rPr>
              <a:t> </a:t>
            </a:r>
            <a:r>
              <a:rPr sz="1000" b="1" spc="35" dirty="0">
                <a:solidFill>
                  <a:srgbClr val="548ED4"/>
                </a:solidFill>
                <a:latin typeface="Cambria"/>
                <a:cs typeface="Cambria"/>
              </a:rPr>
              <a:t>о</a:t>
            </a:r>
            <a:r>
              <a:rPr sz="1000" b="1" spc="40" dirty="0">
                <a:solidFill>
                  <a:srgbClr val="548ED4"/>
                </a:solidFill>
                <a:latin typeface="Cambria"/>
                <a:cs typeface="Cambria"/>
              </a:rPr>
              <a:t>б</a:t>
            </a:r>
            <a:r>
              <a:rPr sz="1000" b="1" spc="35" dirty="0">
                <a:solidFill>
                  <a:srgbClr val="548ED4"/>
                </a:solidFill>
                <a:latin typeface="Cambria"/>
                <a:cs typeface="Cambria"/>
              </a:rPr>
              <a:t>ра</a:t>
            </a:r>
            <a:r>
              <a:rPr sz="1000" b="1" spc="50" dirty="0">
                <a:solidFill>
                  <a:srgbClr val="548ED4"/>
                </a:solidFill>
                <a:latin typeface="Cambria"/>
                <a:cs typeface="Cambria"/>
              </a:rPr>
              <a:t>з</a:t>
            </a:r>
            <a:r>
              <a:rPr sz="1000" b="1" spc="35" dirty="0">
                <a:solidFill>
                  <a:srgbClr val="548ED4"/>
                </a:solidFill>
                <a:latin typeface="Cambria"/>
                <a:cs typeface="Cambria"/>
              </a:rPr>
              <a:t>о</a:t>
            </a:r>
            <a:r>
              <a:rPr sz="1000" b="1" spc="85" dirty="0">
                <a:solidFill>
                  <a:srgbClr val="548ED4"/>
                </a:solidFill>
                <a:latin typeface="Cambria"/>
                <a:cs typeface="Cambria"/>
              </a:rPr>
              <a:t>в</a:t>
            </a:r>
            <a:r>
              <a:rPr sz="1000" b="1" spc="70" dirty="0">
                <a:solidFill>
                  <a:srgbClr val="548ED4"/>
                </a:solidFill>
                <a:latin typeface="Cambria"/>
                <a:cs typeface="Cambria"/>
              </a:rPr>
              <a:t>ат</a:t>
            </a:r>
            <a:r>
              <a:rPr sz="1000" b="1" spc="25" dirty="0">
                <a:solidFill>
                  <a:srgbClr val="548ED4"/>
                </a:solidFill>
                <a:latin typeface="Cambria"/>
                <a:cs typeface="Cambria"/>
              </a:rPr>
              <a:t>ел</a:t>
            </a:r>
            <a:r>
              <a:rPr sz="1000" b="1" spc="15" dirty="0">
                <a:solidFill>
                  <a:srgbClr val="548ED4"/>
                </a:solidFill>
                <a:latin typeface="Cambria"/>
                <a:cs typeface="Cambria"/>
              </a:rPr>
              <a:t>ь</a:t>
            </a:r>
            <a:r>
              <a:rPr sz="1000" b="1" spc="55" dirty="0">
                <a:solidFill>
                  <a:srgbClr val="548ED4"/>
                </a:solidFill>
                <a:latin typeface="Cambria"/>
                <a:cs typeface="Cambria"/>
              </a:rPr>
              <a:t>ная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320410" y="1905380"/>
            <a:ext cx="1586230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70" dirty="0" err="1">
                <a:solidFill>
                  <a:srgbClr val="548ED4"/>
                </a:solidFill>
                <a:latin typeface="Cambria"/>
                <a:cs typeface="Cambria"/>
              </a:rPr>
              <a:t>программа</a:t>
            </a:r>
            <a:r>
              <a:rPr sz="1000" b="1" spc="110" dirty="0">
                <a:solidFill>
                  <a:srgbClr val="548ED4"/>
                </a:solidFill>
                <a:latin typeface="Cambria"/>
                <a:cs typeface="Cambria"/>
              </a:rPr>
              <a:t> </a:t>
            </a:r>
            <a:r>
              <a:rPr sz="1000" b="1" spc="80" dirty="0" smtClean="0">
                <a:solidFill>
                  <a:srgbClr val="548ED4"/>
                </a:solidFill>
                <a:latin typeface="Cambria"/>
                <a:cs typeface="Cambria"/>
              </a:rPr>
              <a:t>/</a:t>
            </a:r>
            <a:r>
              <a:rPr lang="ru-RU" sz="1000" b="1" spc="80" dirty="0">
                <a:latin typeface="Cambria"/>
                <a:cs typeface="Cambria"/>
              </a:rPr>
              <a:t>6</a:t>
            </a:r>
            <a:r>
              <a:rPr sz="1000" b="1" spc="105" dirty="0" smtClean="0">
                <a:latin typeface="Cambria"/>
                <a:cs typeface="Cambria"/>
              </a:rPr>
              <a:t> </a:t>
            </a:r>
            <a:r>
              <a:rPr lang="ru-RU" sz="1000" b="1" spc="45" dirty="0" smtClean="0">
                <a:latin typeface="Cambria"/>
                <a:cs typeface="Cambria"/>
              </a:rPr>
              <a:t>детей инвалидов/3 ребенка ОВЗ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5264022" y="865378"/>
            <a:ext cx="1932939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79375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solidFill>
                  <a:srgbClr val="E36C09"/>
                </a:solidFill>
                <a:latin typeface="Cambria"/>
                <a:cs typeface="Cambria"/>
              </a:rPr>
              <a:t>Рабочие</a:t>
            </a:r>
            <a:endParaRPr sz="10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000" b="1" spc="80" dirty="0">
                <a:solidFill>
                  <a:srgbClr val="E36C09"/>
                </a:solidFill>
                <a:latin typeface="Cambria"/>
                <a:cs typeface="Cambria"/>
              </a:rPr>
              <a:t>Программы</a:t>
            </a:r>
            <a:r>
              <a:rPr sz="1000" b="1" spc="140" dirty="0">
                <a:solidFill>
                  <a:srgbClr val="E36C09"/>
                </a:solidFill>
                <a:latin typeface="Cambria"/>
                <a:cs typeface="Cambria"/>
              </a:rPr>
              <a:t> </a:t>
            </a:r>
            <a:r>
              <a:rPr sz="1000" b="1" spc="60" dirty="0">
                <a:solidFill>
                  <a:srgbClr val="E36C09"/>
                </a:solidFill>
                <a:latin typeface="Cambria"/>
                <a:cs typeface="Cambria"/>
              </a:rPr>
              <a:t>педагогов</a:t>
            </a:r>
            <a:r>
              <a:rPr sz="1000" b="1" spc="130" dirty="0">
                <a:solidFill>
                  <a:srgbClr val="E36C09"/>
                </a:solidFill>
                <a:latin typeface="Cambria"/>
                <a:cs typeface="Cambria"/>
              </a:rPr>
              <a:t> </a:t>
            </a:r>
            <a:r>
              <a:rPr sz="1000" b="1" spc="105" dirty="0">
                <a:solidFill>
                  <a:srgbClr val="E36C09"/>
                </a:solidFill>
                <a:latin typeface="Cambria"/>
                <a:cs typeface="Cambria"/>
              </a:rPr>
              <a:t>ДОУ</a:t>
            </a:r>
            <a:endParaRPr sz="1000" dirty="0">
              <a:latin typeface="Cambria"/>
              <a:cs typeface="Cambria"/>
            </a:endParaRPr>
          </a:p>
          <a:p>
            <a:pPr marR="36830" algn="ctr">
              <a:lnSpc>
                <a:spcPct val="100000"/>
              </a:lnSpc>
            </a:pPr>
            <a:r>
              <a:rPr sz="1000" b="1" spc="20" dirty="0" smtClean="0">
                <a:solidFill>
                  <a:srgbClr val="E36C09"/>
                </a:solidFill>
                <a:latin typeface="Cambria"/>
                <a:cs typeface="Cambria"/>
              </a:rPr>
              <a:t>«</a:t>
            </a:r>
            <a:r>
              <a:rPr lang="ru-RU" sz="1000" b="1" spc="20" dirty="0" smtClean="0">
                <a:solidFill>
                  <a:srgbClr val="E36C09"/>
                </a:solidFill>
                <a:latin typeface="Cambria"/>
                <a:cs typeface="Cambria"/>
              </a:rPr>
              <a:t>Ямал – мой край родной»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643751" y="1357249"/>
            <a:ext cx="1500505" cy="2072005"/>
          </a:xfrm>
          <a:custGeom>
            <a:avLst/>
            <a:gdLst/>
            <a:ahLst/>
            <a:cxnLst/>
            <a:rect l="l" t="t" r="r" b="b"/>
            <a:pathLst>
              <a:path w="1500504" h="2072004">
                <a:moveTo>
                  <a:pt x="0" y="2071751"/>
                </a:moveTo>
                <a:lnTo>
                  <a:pt x="678560" y="2071751"/>
                </a:lnTo>
                <a:lnTo>
                  <a:pt x="678560" y="1857375"/>
                </a:lnTo>
                <a:lnTo>
                  <a:pt x="1357249" y="1857375"/>
                </a:lnTo>
              </a:path>
              <a:path w="1500504" h="2072004">
                <a:moveTo>
                  <a:pt x="0" y="1428750"/>
                </a:moveTo>
                <a:lnTo>
                  <a:pt x="678560" y="1428750"/>
                </a:lnTo>
                <a:lnTo>
                  <a:pt x="678560" y="1214501"/>
                </a:lnTo>
                <a:lnTo>
                  <a:pt x="1357249" y="1214501"/>
                </a:lnTo>
              </a:path>
              <a:path w="1500504" h="2072004">
                <a:moveTo>
                  <a:pt x="71374" y="928751"/>
                </a:moveTo>
                <a:lnTo>
                  <a:pt x="750062" y="928751"/>
                </a:lnTo>
                <a:lnTo>
                  <a:pt x="750062" y="714375"/>
                </a:lnTo>
                <a:lnTo>
                  <a:pt x="1428750" y="714375"/>
                </a:lnTo>
              </a:path>
              <a:path w="1500504" h="2072004">
                <a:moveTo>
                  <a:pt x="142875" y="500125"/>
                </a:moveTo>
                <a:lnTo>
                  <a:pt x="821435" y="500125"/>
                </a:lnTo>
                <a:lnTo>
                  <a:pt x="821435" y="285750"/>
                </a:lnTo>
                <a:lnTo>
                  <a:pt x="1500124" y="285750"/>
                </a:lnTo>
              </a:path>
              <a:path w="1500504" h="2072004">
                <a:moveTo>
                  <a:pt x="520573" y="55499"/>
                </a:moveTo>
                <a:lnTo>
                  <a:pt x="974598" y="55499"/>
                </a:lnTo>
                <a:lnTo>
                  <a:pt x="974598" y="0"/>
                </a:lnTo>
                <a:lnTo>
                  <a:pt x="1428750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2" name="object 1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0463" y="578349"/>
            <a:ext cx="839255" cy="1006360"/>
          </a:xfrm>
          <a:prstGeom prst="rect">
            <a:avLst/>
          </a:prstGeom>
        </p:spPr>
      </p:pic>
      <p:sp>
        <p:nvSpPr>
          <p:cNvPr id="116" name="object 116"/>
          <p:cNvSpPr txBox="1"/>
          <p:nvPr/>
        </p:nvSpPr>
        <p:spPr>
          <a:xfrm>
            <a:off x="2293176" y="188773"/>
            <a:ext cx="2993390" cy="29565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7510" algn="ctr">
              <a:lnSpc>
                <a:spcPct val="100000"/>
              </a:lnSpc>
              <a:spcBef>
                <a:spcPts val="95"/>
              </a:spcBef>
            </a:pPr>
            <a:r>
              <a:rPr sz="1200" b="1" spc="65" dirty="0">
                <a:solidFill>
                  <a:srgbClr val="244060"/>
                </a:solidFill>
                <a:latin typeface="Cambria"/>
                <a:cs typeface="Cambria"/>
              </a:rPr>
              <a:t>Комплексная</a:t>
            </a:r>
            <a:r>
              <a:rPr sz="1200" b="1" spc="7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b="1" spc="70" dirty="0">
                <a:solidFill>
                  <a:srgbClr val="244060"/>
                </a:solidFill>
                <a:latin typeface="Cambria"/>
                <a:cs typeface="Cambria"/>
              </a:rPr>
              <a:t>программ</a:t>
            </a:r>
            <a:r>
              <a:rPr sz="1000" b="1" spc="70" dirty="0">
                <a:solidFill>
                  <a:srgbClr val="244060"/>
                </a:solidFill>
                <a:latin typeface="Cambria"/>
                <a:cs typeface="Cambria"/>
              </a:rPr>
              <a:t>а</a:t>
            </a:r>
            <a:endParaRPr sz="1000" dirty="0">
              <a:latin typeface="Cambria"/>
              <a:cs typeface="Cambria"/>
            </a:endParaRPr>
          </a:p>
          <a:p>
            <a:pPr marL="398145" algn="ctr">
              <a:lnSpc>
                <a:spcPts val="1195"/>
              </a:lnSpc>
            </a:pPr>
            <a:r>
              <a:rPr sz="1200" b="1" spc="25" dirty="0">
                <a:solidFill>
                  <a:srgbClr val="244060"/>
                </a:solidFill>
                <a:latin typeface="Cambria"/>
                <a:cs typeface="Cambria"/>
              </a:rPr>
              <a:t>«От</a:t>
            </a:r>
            <a:r>
              <a:rPr sz="1200" b="1" spc="90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244060"/>
                </a:solidFill>
                <a:latin typeface="Cambria"/>
                <a:cs typeface="Cambria"/>
              </a:rPr>
              <a:t>рождения</a:t>
            </a:r>
            <a:r>
              <a:rPr sz="1200" b="1" spc="114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b="1" spc="65" dirty="0">
                <a:solidFill>
                  <a:srgbClr val="244060"/>
                </a:solidFill>
                <a:latin typeface="Cambria"/>
                <a:cs typeface="Cambria"/>
              </a:rPr>
              <a:t>до</a:t>
            </a:r>
            <a:r>
              <a:rPr sz="1200" b="1" spc="100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b="1" spc="30" dirty="0">
                <a:solidFill>
                  <a:srgbClr val="244060"/>
                </a:solidFill>
                <a:latin typeface="Cambria"/>
                <a:cs typeface="Cambria"/>
              </a:rPr>
              <a:t>школы»</a:t>
            </a:r>
            <a:endParaRPr sz="1200" dirty="0">
              <a:latin typeface="Cambria"/>
              <a:cs typeface="Cambria"/>
            </a:endParaRPr>
          </a:p>
          <a:p>
            <a:pPr marL="409575" marR="5080" algn="ctr">
              <a:lnSpc>
                <a:spcPts val="1200"/>
              </a:lnSpc>
              <a:spcBef>
                <a:spcPts val="35"/>
              </a:spcBef>
            </a:pPr>
            <a:r>
              <a:rPr sz="1200" b="1" i="1" spc="-35" dirty="0">
                <a:solidFill>
                  <a:srgbClr val="244060"/>
                </a:solidFill>
                <a:latin typeface="Roboto Bk"/>
                <a:cs typeface="Roboto Bk"/>
              </a:rPr>
              <a:t>под</a:t>
            </a:r>
            <a:r>
              <a:rPr sz="1200" b="1" i="1" spc="-30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200" b="1" i="1" spc="-20" dirty="0">
                <a:solidFill>
                  <a:srgbClr val="244060"/>
                </a:solidFill>
                <a:latin typeface="Roboto Bk"/>
                <a:cs typeface="Roboto Bk"/>
              </a:rPr>
              <a:t>ред. </a:t>
            </a:r>
            <a:r>
              <a:rPr sz="1200" b="1" i="1" spc="40" dirty="0">
                <a:solidFill>
                  <a:srgbClr val="244060"/>
                </a:solidFill>
                <a:latin typeface="Roboto Bk"/>
                <a:cs typeface="Roboto Bk"/>
              </a:rPr>
              <a:t>Н. </a:t>
            </a:r>
            <a:r>
              <a:rPr sz="1200" b="1" i="1" spc="50" dirty="0">
                <a:solidFill>
                  <a:srgbClr val="244060"/>
                </a:solidFill>
                <a:latin typeface="Roboto Bk"/>
                <a:cs typeface="Roboto Bk"/>
              </a:rPr>
              <a:t>Е. </a:t>
            </a:r>
            <a:r>
              <a:rPr sz="1200" b="1" i="1" spc="15" dirty="0">
                <a:solidFill>
                  <a:srgbClr val="244060"/>
                </a:solidFill>
                <a:latin typeface="Roboto Bk"/>
                <a:cs typeface="Roboto Bk"/>
              </a:rPr>
              <a:t>Вераксы, </a:t>
            </a:r>
            <a:r>
              <a:rPr sz="1200" b="1" i="1" spc="20" dirty="0">
                <a:solidFill>
                  <a:srgbClr val="244060"/>
                </a:solidFill>
                <a:latin typeface="Roboto Bk"/>
                <a:cs typeface="Roboto Bk"/>
              </a:rPr>
              <a:t>Т. </a:t>
            </a:r>
            <a:r>
              <a:rPr sz="1200" b="1" i="1" spc="35" dirty="0">
                <a:solidFill>
                  <a:srgbClr val="244060"/>
                </a:solidFill>
                <a:latin typeface="Roboto Bk"/>
                <a:cs typeface="Roboto Bk"/>
              </a:rPr>
              <a:t>С. </a:t>
            </a:r>
            <a:r>
              <a:rPr sz="1200" b="1" i="1" spc="15" dirty="0">
                <a:solidFill>
                  <a:srgbClr val="244060"/>
                </a:solidFill>
                <a:latin typeface="Roboto Bk"/>
                <a:cs typeface="Roboto Bk"/>
              </a:rPr>
              <a:t>Комаровой, </a:t>
            </a:r>
            <a:r>
              <a:rPr sz="1200" b="1" i="1" spc="-23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200" b="1" i="1" spc="50" dirty="0">
                <a:solidFill>
                  <a:srgbClr val="244060"/>
                </a:solidFill>
                <a:latin typeface="Roboto Bk"/>
                <a:cs typeface="Roboto Bk"/>
              </a:rPr>
              <a:t>Э.</a:t>
            </a:r>
            <a:r>
              <a:rPr sz="1200" b="1" i="1" spc="20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200" b="1" i="1" spc="-15" dirty="0">
                <a:solidFill>
                  <a:srgbClr val="244060"/>
                </a:solidFill>
                <a:latin typeface="Roboto Bk"/>
                <a:cs typeface="Roboto Bk"/>
              </a:rPr>
              <a:t>М.</a:t>
            </a:r>
            <a:r>
              <a:rPr sz="1200" b="1" i="1" spc="60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200" b="1" i="1" spc="5" dirty="0" err="1" smtClean="0">
                <a:solidFill>
                  <a:srgbClr val="244060"/>
                </a:solidFill>
                <a:latin typeface="Roboto Bk"/>
                <a:cs typeface="Roboto Bk"/>
              </a:rPr>
              <a:t>Дорофеевой</a:t>
            </a:r>
            <a:endParaRPr lang="ru-RU" sz="1200" b="1" i="1" spc="5" dirty="0" smtClean="0">
              <a:solidFill>
                <a:srgbClr val="244060"/>
              </a:solidFill>
              <a:latin typeface="Roboto Bk"/>
              <a:cs typeface="Roboto Bk"/>
            </a:endParaRPr>
          </a:p>
          <a:p>
            <a:pPr marL="409575" marR="5080" algn="ctr">
              <a:lnSpc>
                <a:spcPts val="1200"/>
              </a:lnSpc>
              <a:spcBef>
                <a:spcPts val="35"/>
              </a:spcBef>
            </a:pPr>
            <a:endParaRPr sz="1200" dirty="0">
              <a:latin typeface="Roboto Bk"/>
              <a:cs typeface="Roboto Bk"/>
            </a:endParaRPr>
          </a:p>
          <a:p>
            <a:pPr marL="294005" indent="-90170">
              <a:lnSpc>
                <a:spcPts val="1160"/>
              </a:lnSpc>
              <a:buChar char="-"/>
              <a:tabLst>
                <a:tab pos="294640" algn="l"/>
              </a:tabLst>
            </a:pPr>
            <a:r>
              <a:rPr sz="1200" spc="45" dirty="0">
                <a:solidFill>
                  <a:srgbClr val="244060"/>
                </a:solidFill>
                <a:latin typeface="Cambria"/>
                <a:cs typeface="Cambria"/>
              </a:rPr>
              <a:t>Развитие</a:t>
            </a:r>
            <a:r>
              <a:rPr sz="1200" spc="114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244060"/>
                </a:solidFill>
                <a:latin typeface="Cambria"/>
                <a:cs typeface="Cambria"/>
              </a:rPr>
              <a:t>речи/обучение</a:t>
            </a:r>
            <a:r>
              <a:rPr sz="1200" spc="13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244060"/>
                </a:solidFill>
                <a:latin typeface="Cambria"/>
                <a:cs typeface="Cambria"/>
              </a:rPr>
              <a:t>грамоте</a:t>
            </a:r>
            <a:endParaRPr sz="1200" dirty="0">
              <a:latin typeface="Cambria"/>
              <a:cs typeface="Cambria"/>
            </a:endParaRPr>
          </a:p>
          <a:p>
            <a:pPr marL="294005" indent="-90170">
              <a:lnSpc>
                <a:spcPct val="100000"/>
              </a:lnSpc>
              <a:buChar char="-"/>
              <a:tabLst>
                <a:tab pos="294640" algn="l"/>
              </a:tabLst>
            </a:pPr>
            <a:r>
              <a:rPr sz="1200" spc="45" dirty="0">
                <a:solidFill>
                  <a:srgbClr val="244060"/>
                </a:solidFill>
                <a:latin typeface="Cambria"/>
                <a:cs typeface="Cambria"/>
              </a:rPr>
              <a:t>Формирование</a:t>
            </a:r>
            <a:r>
              <a:rPr sz="1200" spc="12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244060"/>
                </a:solidFill>
                <a:latin typeface="Cambria"/>
                <a:cs typeface="Cambria"/>
              </a:rPr>
              <a:t>элементарных</a:t>
            </a:r>
            <a:endParaRPr sz="1200" dirty="0">
              <a:latin typeface="Cambria"/>
              <a:cs typeface="Cambria"/>
            </a:endParaRPr>
          </a:p>
          <a:p>
            <a:pPr marL="203835">
              <a:lnSpc>
                <a:spcPct val="100000"/>
              </a:lnSpc>
              <a:tabLst>
                <a:tab pos="294640" algn="l"/>
              </a:tabLst>
            </a:pPr>
            <a:r>
              <a:rPr lang="ru-RU" sz="1200" spc="55" dirty="0" smtClean="0">
                <a:solidFill>
                  <a:srgbClr val="244060"/>
                </a:solidFill>
                <a:latin typeface="Cambria"/>
                <a:cs typeface="Cambria"/>
              </a:rPr>
              <a:t>    м</a:t>
            </a:r>
            <a:r>
              <a:rPr sz="1200" spc="55" dirty="0" err="1" smtClean="0">
                <a:solidFill>
                  <a:srgbClr val="244060"/>
                </a:solidFill>
                <a:latin typeface="Cambria"/>
                <a:cs typeface="Cambria"/>
              </a:rPr>
              <a:t>атематических</a:t>
            </a:r>
            <a:r>
              <a:rPr sz="1200" spc="12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244060"/>
                </a:solidFill>
                <a:latin typeface="Cambria"/>
                <a:cs typeface="Cambria"/>
              </a:rPr>
              <a:t>представлений</a:t>
            </a:r>
            <a:endParaRPr sz="1200" dirty="0">
              <a:latin typeface="Cambria"/>
              <a:cs typeface="Cambria"/>
            </a:endParaRPr>
          </a:p>
          <a:p>
            <a:pPr marL="294005" indent="-90170">
              <a:lnSpc>
                <a:spcPct val="100000"/>
              </a:lnSpc>
              <a:buChar char="-"/>
              <a:tabLst>
                <a:tab pos="294640" algn="l"/>
              </a:tabLst>
            </a:pPr>
            <a:r>
              <a:rPr lang="ru-RU" sz="1200" spc="45" dirty="0" smtClean="0">
                <a:solidFill>
                  <a:srgbClr val="244060"/>
                </a:solidFill>
                <a:latin typeface="Cambria"/>
                <a:cs typeface="Cambria"/>
              </a:rPr>
              <a:t>Познавательное развитие (ознакомление с окружающим миром; ознакомление с социальным и предметным окружением)</a:t>
            </a:r>
            <a:endParaRPr sz="1200" dirty="0">
              <a:latin typeface="Cambria"/>
              <a:cs typeface="Cambria"/>
            </a:endParaRPr>
          </a:p>
          <a:p>
            <a:pPr marL="294005" indent="-90170">
              <a:lnSpc>
                <a:spcPct val="100000"/>
              </a:lnSpc>
              <a:buChar char="-"/>
              <a:tabLst>
                <a:tab pos="294640" algn="l"/>
              </a:tabLst>
            </a:pPr>
            <a:r>
              <a:rPr sz="1200" spc="50" dirty="0" err="1" smtClean="0">
                <a:solidFill>
                  <a:srgbClr val="244060"/>
                </a:solidFill>
                <a:latin typeface="Cambria"/>
                <a:cs typeface="Cambria"/>
              </a:rPr>
              <a:t>Физическая</a:t>
            </a:r>
            <a:r>
              <a:rPr sz="1200" spc="10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244060"/>
                </a:solidFill>
                <a:latin typeface="Cambria"/>
                <a:cs typeface="Cambria"/>
              </a:rPr>
              <a:t>культура</a:t>
            </a:r>
            <a:endParaRPr sz="1200" dirty="0">
              <a:latin typeface="Cambria"/>
              <a:cs typeface="Cambria"/>
            </a:endParaRPr>
          </a:p>
          <a:p>
            <a:pPr marL="673735" marR="504190" indent="1270" algn="ctr">
              <a:lnSpc>
                <a:spcPct val="99600"/>
              </a:lnSpc>
              <a:spcBef>
                <a:spcPts val="425"/>
              </a:spcBef>
            </a:pPr>
            <a:r>
              <a:rPr sz="1000" b="1" spc="50" dirty="0">
                <a:solidFill>
                  <a:srgbClr val="244060"/>
                </a:solidFill>
                <a:latin typeface="Cambria"/>
                <a:cs typeface="Cambria"/>
              </a:rPr>
              <a:t>Парциальная </a:t>
            </a:r>
            <a:r>
              <a:rPr sz="1000" b="1" spc="5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75" dirty="0">
                <a:solidFill>
                  <a:srgbClr val="244060"/>
                </a:solidFill>
                <a:latin typeface="Cambria"/>
                <a:cs typeface="Cambria"/>
              </a:rPr>
              <a:t>программа"Юный</a:t>
            </a:r>
            <a:r>
              <a:rPr sz="1000" b="1" spc="9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15" dirty="0">
                <a:solidFill>
                  <a:srgbClr val="244060"/>
                </a:solidFill>
                <a:latin typeface="Cambria"/>
                <a:cs typeface="Cambria"/>
              </a:rPr>
              <a:t>эколог» </a:t>
            </a:r>
            <a:r>
              <a:rPr sz="1000" b="1" spc="-204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i="1" spc="-35" dirty="0">
                <a:solidFill>
                  <a:srgbClr val="244060"/>
                </a:solidFill>
                <a:latin typeface="Roboto Bk"/>
                <a:cs typeface="Roboto Bk"/>
              </a:rPr>
              <a:t>под</a:t>
            </a:r>
            <a:r>
              <a:rPr sz="1000" b="1" i="1" spc="4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000" b="1" i="1" spc="-20" dirty="0">
                <a:solidFill>
                  <a:srgbClr val="244060"/>
                </a:solidFill>
                <a:latin typeface="Roboto Bk"/>
                <a:cs typeface="Roboto Bk"/>
              </a:rPr>
              <a:t>ред.</a:t>
            </a:r>
            <a:r>
              <a:rPr sz="1000" b="1" i="1" spc="3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000" b="1" i="1" spc="30" dirty="0">
                <a:solidFill>
                  <a:srgbClr val="244060"/>
                </a:solidFill>
                <a:latin typeface="Roboto Bk"/>
                <a:cs typeface="Roboto Bk"/>
              </a:rPr>
              <a:t>Николаева</a:t>
            </a:r>
            <a:r>
              <a:rPr sz="1000" b="1" i="1" spc="90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000" b="1" i="1" spc="65" dirty="0">
                <a:solidFill>
                  <a:srgbClr val="244060"/>
                </a:solidFill>
                <a:latin typeface="Roboto Bk"/>
                <a:cs typeface="Roboto Bk"/>
              </a:rPr>
              <a:t>С.Н</a:t>
            </a:r>
            <a:r>
              <a:rPr sz="1000" spc="65" dirty="0" smtClean="0">
                <a:latin typeface="Cambria"/>
                <a:cs typeface="Cambria"/>
              </a:rPr>
              <a:t>.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2431752" y="3281785"/>
            <a:ext cx="33340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735" marR="504190" lvl="0" indent="1270" algn="ctr">
              <a:lnSpc>
                <a:spcPct val="99600"/>
              </a:lnSpc>
              <a:spcBef>
                <a:spcPts val="425"/>
              </a:spcBef>
            </a:pPr>
            <a:r>
              <a:rPr lang="ru-RU" sz="1000" b="1" spc="50" dirty="0">
                <a:solidFill>
                  <a:srgbClr val="244060"/>
                </a:solidFill>
                <a:latin typeface="Cambria"/>
                <a:cs typeface="Cambria"/>
              </a:rPr>
              <a:t>Парциальная </a:t>
            </a:r>
            <a:r>
              <a:rPr lang="ru-RU" sz="1000" b="1" spc="5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spc="75" dirty="0" smtClean="0">
                <a:solidFill>
                  <a:srgbClr val="244060"/>
                </a:solidFill>
                <a:latin typeface="Cambria"/>
                <a:cs typeface="Cambria"/>
              </a:rPr>
              <a:t>программа «Цветные ладошки</a:t>
            </a:r>
            <a:r>
              <a:rPr lang="ru-RU" sz="1000" b="1" spc="15" dirty="0" smtClean="0">
                <a:solidFill>
                  <a:srgbClr val="244060"/>
                </a:solidFill>
                <a:latin typeface="Cambria"/>
                <a:cs typeface="Cambria"/>
              </a:rPr>
              <a:t>» </a:t>
            </a:r>
            <a:r>
              <a:rPr lang="ru-RU" sz="1000" b="1" spc="-204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i="1" spc="-35" dirty="0">
                <a:solidFill>
                  <a:srgbClr val="244060"/>
                </a:solidFill>
                <a:latin typeface="Roboto Bk"/>
                <a:cs typeface="Roboto Bk"/>
              </a:rPr>
              <a:t>под</a:t>
            </a:r>
            <a:r>
              <a:rPr lang="ru-RU" sz="1000" b="1" i="1" spc="4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lang="ru-RU" sz="1000" b="1" i="1" spc="-20" dirty="0">
                <a:solidFill>
                  <a:srgbClr val="244060"/>
                </a:solidFill>
                <a:latin typeface="Roboto Bk"/>
                <a:cs typeface="Roboto Bk"/>
              </a:rPr>
              <a:t>ред.</a:t>
            </a:r>
            <a:r>
              <a:rPr lang="ru-RU" sz="1000" b="1" i="1" spc="3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lang="ru-RU" sz="1000" b="1" i="1" spc="30" dirty="0" smtClean="0">
                <a:solidFill>
                  <a:srgbClr val="244060"/>
                </a:solidFill>
                <a:latin typeface="Roboto Bk"/>
                <a:cs typeface="Roboto Bk"/>
              </a:rPr>
              <a:t>И. А. Лыкова</a:t>
            </a:r>
            <a:endParaRPr lang="ru-RU" sz="1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3074" name="Picture 2" descr="http://im0-tub-ru.yandex.net/i?id=8d8ccb3f51f37877d18c87d2eceb75f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440">
            <a:off x="2594030" y="3575762"/>
            <a:ext cx="517736" cy="73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object 1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44644" y="3871644"/>
            <a:ext cx="844737" cy="8387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50665" y="402505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Основная примерная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общеобразовательная программа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 tooltip="Дошкольное образование"/>
              </a:rPr>
              <a:t>дошкольного образования 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«Детство» под редакцией Т.И. Бабаева, доктор педагогических наук, профессор А.Г. Гогоберидзе</a:t>
            </a:r>
            <a:endParaRPr lang="ru-RU" sz="1400" dirty="0"/>
          </a:p>
        </p:txBody>
      </p:sp>
      <p:pic>
        <p:nvPicPr>
          <p:cNvPr id="50" name="Рисунок 49" descr="C:\Users\User\Desktop\средняя группа 21-22г\фото 21г\IMG_20210913_1048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01036" y="5329306"/>
            <a:ext cx="2360953" cy="152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" descr="C:\Users\Teremok1\Downloads\16529428077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43" y="5329306"/>
            <a:ext cx="2139139" cy="15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User\Desktop\IMG-ba3451ec488d1b288176d8238f483d1d-V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" b="17634"/>
          <a:stretch/>
        </p:blipFill>
        <p:spPr bwMode="auto">
          <a:xfrm>
            <a:off x="6888185" y="5329306"/>
            <a:ext cx="2266929" cy="14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68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404647"/>
            <a:ext cx="1296162" cy="880338"/>
          </a:xfrm>
          <a:prstGeom prst="rect">
            <a:avLst/>
          </a:prstGeom>
        </p:spPr>
      </p:pic>
      <p:sp>
        <p:nvSpPr>
          <p:cNvPr id="3" name="object 38"/>
          <p:cNvSpPr txBox="1"/>
          <p:nvPr/>
        </p:nvSpPr>
        <p:spPr>
          <a:xfrm>
            <a:off x="330200" y="1510664"/>
            <a:ext cx="1695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40" dirty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sz="1200" b="1" spc="40" dirty="0">
                <a:solidFill>
                  <a:srgbClr val="17375E"/>
                </a:solidFill>
                <a:latin typeface="Cambria"/>
                <a:cs typeface="Cambria"/>
              </a:rPr>
              <a:t>Учитель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будущего»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" name="object 39"/>
          <p:cNvSpPr txBox="1"/>
          <p:nvPr/>
        </p:nvSpPr>
        <p:spPr>
          <a:xfrm>
            <a:off x="88493" y="2026158"/>
            <a:ext cx="2118360" cy="1988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января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2019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  <a:p>
            <a:pPr marL="40513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  <a:p>
            <a:pPr marL="12065" marR="5080" indent="-1905" algn="ctr">
              <a:lnSpc>
                <a:spcPct val="100000"/>
              </a:lnSpc>
              <a:spcBef>
                <a:spcPts val="105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саморазвития,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уровня</a:t>
            </a:r>
            <a:endParaRPr sz="1200" dirty="0">
              <a:latin typeface="Cambria"/>
              <a:cs typeface="Cambria"/>
            </a:endParaRPr>
          </a:p>
          <a:p>
            <a:pPr marL="167640" marR="161925" indent="1905"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профессионального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мастерства,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овладения</a:t>
            </a:r>
            <a:endParaRPr sz="1200" dirty="0">
              <a:latin typeface="Cambria"/>
              <a:cs typeface="Cambria"/>
            </a:endParaRPr>
          </a:p>
          <a:p>
            <a:pPr marL="60960" marR="53340" algn="ctr">
              <a:lnSpc>
                <a:spcPct val="100000"/>
              </a:lnSpc>
              <a:spcBef>
                <a:spcPts val="5"/>
              </a:spcBef>
            </a:pP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навыками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современных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цифровых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5" name="object 40"/>
          <p:cNvSpPr txBox="1"/>
          <p:nvPr/>
        </p:nvSpPr>
        <p:spPr>
          <a:xfrm>
            <a:off x="138785" y="4598365"/>
            <a:ext cx="207962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Обеспечить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инструменты</a:t>
            </a:r>
            <a:endParaRPr sz="1200" dirty="0">
              <a:latin typeface="Cambria"/>
              <a:cs typeface="Cambria"/>
            </a:endParaRPr>
          </a:p>
          <a:p>
            <a:pPr marL="239395" marR="232410" algn="ctr">
              <a:lnSpc>
                <a:spcPct val="100000"/>
              </a:lnSpc>
            </a:pP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</a:t>
            </a:r>
            <a:endParaRPr sz="1200" dirty="0">
              <a:latin typeface="Cambria"/>
              <a:cs typeface="Cambria"/>
            </a:endParaRPr>
          </a:p>
          <a:p>
            <a:pPr marL="12065" marR="5080" indent="-635"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практике подтвердивших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эффективность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методик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обучения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6" name="object 8"/>
          <p:cNvSpPr/>
          <p:nvPr/>
        </p:nvSpPr>
        <p:spPr>
          <a:xfrm>
            <a:off x="2254204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94482" y="76200"/>
            <a:ext cx="6477000" cy="437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Растем познавая, учимся играя!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6154" y="734396"/>
            <a:ext cx="645532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«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STEM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– технологии в работе с детьми как инновационный подход к развитию предпосылок научно – технического творчества и интеллектуальных способностей у дошкольников»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3512" y="1635211"/>
            <a:ext cx="2617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Мастер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классы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для педагогов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04" y="2026158"/>
            <a:ext cx="1708196" cy="12811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75" y="2382014"/>
            <a:ext cx="1641319" cy="12309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61" y="3330751"/>
            <a:ext cx="1731775" cy="12988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14856"/>
            <a:ext cx="2590800" cy="11658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491" y="3562782"/>
            <a:ext cx="2370667" cy="10668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913131" y="1655403"/>
            <a:ext cx="40583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Презентация опыта работы на муниципальном уровне «Муниципальный конкурс педагогического мастерства номинация Воспитатель года – 2022»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558707" y="4756083"/>
            <a:ext cx="4572000" cy="26545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01556" y="4783771"/>
            <a:ext cx="3413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НОД по программе «От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Фребеля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робота растим  будущих инженеров» по теме «Метеорологическая станция: флюгер»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C:\Users\Teremok1\Downloads\16529534557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63" y="5385918"/>
            <a:ext cx="2465882" cy="139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БТА\Desktop\фото с телефона\Новая папка (9)\IMG-f861730362e2cd9b3475bd7821a6117c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94" y="5342415"/>
            <a:ext cx="1917260" cy="1437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096000" y="4783771"/>
            <a:ext cx="2029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Родительское собрание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55" y="5121473"/>
            <a:ext cx="1242689" cy="1658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4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404647"/>
            <a:ext cx="1296162" cy="880338"/>
          </a:xfrm>
          <a:prstGeom prst="rect">
            <a:avLst/>
          </a:prstGeom>
        </p:spPr>
      </p:pic>
      <p:sp>
        <p:nvSpPr>
          <p:cNvPr id="3" name="object 38"/>
          <p:cNvSpPr txBox="1"/>
          <p:nvPr/>
        </p:nvSpPr>
        <p:spPr>
          <a:xfrm>
            <a:off x="330200" y="1510664"/>
            <a:ext cx="1695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40" dirty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sz="1200" b="1" spc="40" dirty="0">
                <a:solidFill>
                  <a:srgbClr val="17375E"/>
                </a:solidFill>
                <a:latin typeface="Cambria"/>
                <a:cs typeface="Cambria"/>
              </a:rPr>
              <a:t>Учитель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будущего»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" name="object 39"/>
          <p:cNvSpPr txBox="1"/>
          <p:nvPr/>
        </p:nvSpPr>
        <p:spPr>
          <a:xfrm>
            <a:off x="88493" y="2026158"/>
            <a:ext cx="2118360" cy="1988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января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2019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  <a:p>
            <a:pPr marL="40513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  <a:p>
            <a:pPr marL="12065" marR="5080" indent="-1905" algn="ctr">
              <a:lnSpc>
                <a:spcPct val="100000"/>
              </a:lnSpc>
              <a:spcBef>
                <a:spcPts val="105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саморазвития,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уровня</a:t>
            </a:r>
            <a:endParaRPr sz="1200" dirty="0">
              <a:latin typeface="Cambria"/>
              <a:cs typeface="Cambria"/>
            </a:endParaRPr>
          </a:p>
          <a:p>
            <a:pPr marL="167640" marR="161925" indent="1905"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профессионального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мастерства,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овладения</a:t>
            </a:r>
            <a:endParaRPr sz="1200" dirty="0">
              <a:latin typeface="Cambria"/>
              <a:cs typeface="Cambria"/>
            </a:endParaRPr>
          </a:p>
          <a:p>
            <a:pPr marL="60960" marR="53340" algn="ctr">
              <a:lnSpc>
                <a:spcPct val="100000"/>
              </a:lnSpc>
              <a:spcBef>
                <a:spcPts val="5"/>
              </a:spcBef>
            </a:pP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навыками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современных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цифровых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5" name="object 40"/>
          <p:cNvSpPr txBox="1"/>
          <p:nvPr/>
        </p:nvSpPr>
        <p:spPr>
          <a:xfrm>
            <a:off x="138785" y="4598365"/>
            <a:ext cx="207962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Обеспечить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инструменты</a:t>
            </a:r>
            <a:endParaRPr sz="1200" dirty="0">
              <a:latin typeface="Cambria"/>
              <a:cs typeface="Cambria"/>
            </a:endParaRPr>
          </a:p>
          <a:p>
            <a:pPr marL="239395" marR="232410" algn="ctr">
              <a:lnSpc>
                <a:spcPct val="100000"/>
              </a:lnSpc>
            </a:pP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</a:t>
            </a:r>
            <a:endParaRPr sz="1200" dirty="0">
              <a:latin typeface="Cambria"/>
              <a:cs typeface="Cambria"/>
            </a:endParaRPr>
          </a:p>
          <a:p>
            <a:pPr marL="12065" marR="5080" indent="-635"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практике подтвердивших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эффективность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методик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обучения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6" name="object 8"/>
          <p:cNvSpPr/>
          <p:nvPr/>
        </p:nvSpPr>
        <p:spPr>
          <a:xfrm>
            <a:off x="2254204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94482" y="76200"/>
            <a:ext cx="6477000" cy="437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Растем познавая, учимся играя!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58707" y="4756083"/>
            <a:ext cx="4572000" cy="26545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82759" y="782287"/>
            <a:ext cx="664794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 «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Внедрение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разнообразных форм сотрудничества, способствующих развитию конструктивного взаимодействия педагогов, родителей и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социальных партнеров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с детьми, обеспечивающее целостное развитие личности»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94" y="2057808"/>
            <a:ext cx="1337574" cy="1783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55" y="1669662"/>
            <a:ext cx="2589245" cy="193619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36" y="4251473"/>
            <a:ext cx="2888977" cy="213335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99" y="1573908"/>
            <a:ext cx="2387884" cy="178210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080" y="4237589"/>
            <a:ext cx="2981102" cy="21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5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404710"/>
            <a:ext cx="1570482" cy="9092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5751" y="1883155"/>
            <a:ext cx="1516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 dirty="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5012" y="1368044"/>
            <a:ext cx="1259840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97180" marR="5080" indent="-285115">
              <a:lnSpc>
                <a:spcPts val="1420"/>
              </a:lnSpc>
              <a:spcBef>
                <a:spcPts val="160"/>
              </a:spcBef>
            </a:pP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Успех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каждого </a:t>
            </a:r>
            <a:r>
              <a:rPr sz="1200" b="1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ребенка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161" y="2454909"/>
            <a:ext cx="2301875" cy="350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6350" indent="1905" algn="ctr">
              <a:lnSpc>
                <a:spcPct val="100000"/>
              </a:lnSpc>
              <a:spcBef>
                <a:spcPts val="100"/>
              </a:spcBef>
            </a:pP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Обеспечение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возрасте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от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5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18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Cambria"/>
                <a:cs typeface="Cambria"/>
              </a:rPr>
              <a:t>лет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доступных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каждого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качественных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условий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воспитания</a:t>
            </a:r>
            <a:endParaRPr sz="1200">
              <a:latin typeface="Cambria"/>
              <a:cs typeface="Cambria"/>
            </a:endParaRPr>
          </a:p>
          <a:p>
            <a:pPr marL="12065" marR="5080" indent="-1270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гармонично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развитой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социально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ответственной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личности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путем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увеличения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охвата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дополнительным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образованием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80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0" dirty="0">
                <a:solidFill>
                  <a:srgbClr val="17375E"/>
                </a:solidFill>
                <a:latin typeface="Cambria"/>
                <a:cs typeface="Cambria"/>
              </a:rPr>
              <a:t>%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от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числа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содержания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методов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дополнительного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развития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кадрового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потенциала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модернизации</a:t>
            </a:r>
            <a:endParaRPr sz="1200">
              <a:latin typeface="Cambria"/>
              <a:cs typeface="Cambria"/>
            </a:endParaRPr>
          </a:p>
          <a:p>
            <a:pPr marL="135890" marR="127635" algn="ctr">
              <a:lnSpc>
                <a:spcPct val="100000"/>
              </a:lnSpc>
              <a:spcBef>
                <a:spcPts val="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инфраструктуры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дополнительного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0248" y="142875"/>
            <a:ext cx="0" cy="6572884"/>
          </a:xfrm>
          <a:custGeom>
            <a:avLst/>
            <a:gdLst/>
            <a:ahLst/>
            <a:cxnLst/>
            <a:rect l="l" t="t" r="r" b="b"/>
            <a:pathLst>
              <a:path h="6572884">
                <a:moveTo>
                  <a:pt x="0" y="0"/>
                </a:moveTo>
                <a:lnTo>
                  <a:pt x="0" y="6572275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8041498" y="1072646"/>
            <a:ext cx="311785" cy="425450"/>
            <a:chOff x="4068064" y="1200340"/>
            <a:chExt cx="311785" cy="42545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8064" y="1277188"/>
              <a:ext cx="311632" cy="3481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12082" y="1205102"/>
              <a:ext cx="106680" cy="159385"/>
            </a:xfrm>
            <a:custGeom>
              <a:avLst/>
              <a:gdLst/>
              <a:ahLst/>
              <a:cxnLst/>
              <a:rect l="l" t="t" r="r" b="b"/>
              <a:pathLst>
                <a:path w="106679" h="159384">
                  <a:moveTo>
                    <a:pt x="0" y="158876"/>
                  </a:moveTo>
                  <a:lnTo>
                    <a:pt x="0" y="11430"/>
                  </a:lnTo>
                  <a:lnTo>
                    <a:pt x="106552" y="11430"/>
                  </a:lnTo>
                  <a:lnTo>
                    <a:pt x="106552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903832" y="1035849"/>
            <a:ext cx="995235" cy="595756"/>
            <a:chOff x="2987929" y="1133094"/>
            <a:chExt cx="995235" cy="595756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7929" y="1133170"/>
              <a:ext cx="533171" cy="5956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1075" y="1205103"/>
              <a:ext cx="462089" cy="51625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165602" y="1133094"/>
              <a:ext cx="604520" cy="159385"/>
            </a:xfrm>
            <a:custGeom>
              <a:avLst/>
              <a:gdLst/>
              <a:ahLst/>
              <a:cxnLst/>
              <a:rect l="l" t="t" r="r" b="b"/>
              <a:pathLst>
                <a:path w="604520" h="159384">
                  <a:moveTo>
                    <a:pt x="0" y="158876"/>
                  </a:moveTo>
                  <a:lnTo>
                    <a:pt x="0" y="2158"/>
                  </a:lnTo>
                  <a:lnTo>
                    <a:pt x="106680" y="2158"/>
                  </a:lnTo>
                  <a:lnTo>
                    <a:pt x="106680" y="0"/>
                  </a:lnTo>
                </a:path>
                <a:path w="604520" h="159384">
                  <a:moveTo>
                    <a:pt x="497713" y="158876"/>
                  </a:moveTo>
                  <a:lnTo>
                    <a:pt x="497713" y="2158"/>
                  </a:lnTo>
                  <a:lnTo>
                    <a:pt x="604265" y="2158"/>
                  </a:lnTo>
                  <a:lnTo>
                    <a:pt x="60426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400800" y="142875"/>
            <a:ext cx="25914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925">
              <a:lnSpc>
                <a:spcPct val="100000"/>
              </a:lnSpc>
              <a:spcBef>
                <a:spcPts val="100"/>
              </a:spcBef>
            </a:pPr>
            <a:r>
              <a:rPr sz="1400" b="1" spc="95" dirty="0">
                <a:solidFill>
                  <a:srgbClr val="375F92"/>
                </a:solidFill>
                <a:latin typeface="Cambria"/>
                <a:cs typeface="Cambria"/>
              </a:rPr>
              <a:t>Результаты </a:t>
            </a:r>
            <a:r>
              <a:rPr sz="1400" b="1" spc="105" dirty="0">
                <a:solidFill>
                  <a:srgbClr val="375F92"/>
                </a:solidFill>
                <a:latin typeface="Cambria"/>
                <a:cs typeface="Cambria"/>
              </a:rPr>
              <a:t>мониторинга </a:t>
            </a:r>
            <a:r>
              <a:rPr sz="1400" b="1" spc="-29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70" dirty="0" err="1">
                <a:solidFill>
                  <a:srgbClr val="375F92"/>
                </a:solidFill>
                <a:latin typeface="Cambria"/>
                <a:cs typeface="Cambria"/>
              </a:rPr>
              <a:t>за</a:t>
            </a:r>
            <a:r>
              <a:rPr sz="1400" b="1" spc="130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20</a:t>
            </a:r>
            <a:r>
              <a:rPr lang="ru-RU"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20</a:t>
            </a:r>
            <a:r>
              <a:rPr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-202</a:t>
            </a:r>
            <a:r>
              <a:rPr lang="ru-RU"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1</a:t>
            </a:r>
            <a:r>
              <a:rPr sz="1400" b="1" spc="135" dirty="0" smtClean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105" dirty="0">
                <a:solidFill>
                  <a:srgbClr val="375F92"/>
                </a:solidFill>
                <a:latin typeface="Cambria"/>
                <a:cs typeface="Cambria"/>
              </a:rPr>
              <a:t>учебный</a:t>
            </a:r>
            <a:r>
              <a:rPr sz="1400" b="1" spc="95" dirty="0">
                <a:solidFill>
                  <a:srgbClr val="375F92"/>
                </a:solidFill>
                <a:latin typeface="Cambria"/>
                <a:cs typeface="Cambria"/>
              </a:rPr>
              <a:t> год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31622" y="651046"/>
            <a:ext cx="2129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60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познавательному</a:t>
            </a:r>
            <a:r>
              <a:rPr sz="1200" b="1" spc="-4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 flipH="1">
            <a:off x="8261865" y="882950"/>
            <a:ext cx="4766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>
                <a:solidFill>
                  <a:srgbClr val="001F5F"/>
                </a:solidFill>
                <a:latin typeface="Times New Roman"/>
                <a:cs typeface="Times New Roman"/>
              </a:rPr>
              <a:t>6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263897" y="4543048"/>
            <a:ext cx="1555201" cy="576360"/>
            <a:chOff x="2974774" y="4157471"/>
            <a:chExt cx="1555201" cy="576360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74774" y="4230086"/>
              <a:ext cx="504050" cy="50374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203956" y="4157471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6"/>
                  </a:moveTo>
                  <a:lnTo>
                    <a:pt x="0" y="2031"/>
                  </a:lnTo>
                  <a:lnTo>
                    <a:pt x="119253" y="2031"/>
                  </a:lnTo>
                  <a:lnTo>
                    <a:pt x="119253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6010" y="4301337"/>
              <a:ext cx="432473" cy="43220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780028" y="4157471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6"/>
                  </a:moveTo>
                  <a:lnTo>
                    <a:pt x="0" y="2031"/>
                  </a:lnTo>
                  <a:lnTo>
                    <a:pt x="119252" y="2031"/>
                  </a:lnTo>
                  <a:lnTo>
                    <a:pt x="119252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2082" y="4373435"/>
              <a:ext cx="317893" cy="31769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284091" y="4229480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7"/>
                  </a:moveTo>
                  <a:lnTo>
                    <a:pt x="0" y="11303"/>
                  </a:lnTo>
                  <a:lnTo>
                    <a:pt x="119125" y="11303"/>
                  </a:lnTo>
                  <a:lnTo>
                    <a:pt x="11912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025181" y="4126746"/>
            <a:ext cx="18408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4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физическому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81857" y="4333780"/>
            <a:ext cx="107442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32155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62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36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83029" y="4403119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2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081505" y="2081221"/>
            <a:ext cx="1445260" cy="603885"/>
            <a:chOff x="2987929" y="2136457"/>
            <a:chExt cx="1445260" cy="603885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87929" y="2285199"/>
              <a:ext cx="505536" cy="45457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75965" y="2141220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2"/>
                  </a:moveTo>
                  <a:lnTo>
                    <a:pt x="0" y="2158"/>
                  </a:lnTo>
                  <a:lnTo>
                    <a:pt x="109855" y="2158"/>
                  </a:lnTo>
                  <a:lnTo>
                    <a:pt x="10985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36010" y="2357247"/>
              <a:ext cx="403390" cy="36271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852037" y="2213229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3"/>
                  </a:moveTo>
                  <a:lnTo>
                    <a:pt x="0" y="2159"/>
                  </a:lnTo>
                  <a:lnTo>
                    <a:pt x="109727" y="2159"/>
                  </a:lnTo>
                  <a:lnTo>
                    <a:pt x="109727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40073" y="2357234"/>
              <a:ext cx="292811" cy="26328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318254" y="2188464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3"/>
                  </a:moveTo>
                  <a:lnTo>
                    <a:pt x="0" y="12064"/>
                  </a:lnTo>
                  <a:lnTo>
                    <a:pt x="109855" y="12064"/>
                  </a:lnTo>
                  <a:lnTo>
                    <a:pt x="10985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7081505" y="1716807"/>
            <a:ext cx="1573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50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32337"/>
                </a:solidFill>
                <a:latin typeface="Times New Roman"/>
                <a:cs typeface="Times New Roman"/>
              </a:rPr>
              <a:t>речевому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369541" y="1925494"/>
            <a:ext cx="415163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22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03405" y="1978928"/>
            <a:ext cx="95727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6255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66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12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381857" y="3416848"/>
            <a:ext cx="1263015" cy="201930"/>
          </a:xfrm>
          <a:custGeom>
            <a:avLst/>
            <a:gdLst/>
            <a:ahLst/>
            <a:cxnLst/>
            <a:rect l="l" t="t" r="r" b="b"/>
            <a:pathLst>
              <a:path w="1263014" h="201929">
                <a:moveTo>
                  <a:pt x="0" y="201549"/>
                </a:moveTo>
                <a:lnTo>
                  <a:pt x="0" y="2667"/>
                </a:lnTo>
                <a:lnTo>
                  <a:pt x="110997" y="2667"/>
                </a:lnTo>
                <a:lnTo>
                  <a:pt x="110997" y="0"/>
                </a:lnTo>
              </a:path>
              <a:path w="1263014" h="201929">
                <a:moveTo>
                  <a:pt x="504063" y="201549"/>
                </a:moveTo>
                <a:lnTo>
                  <a:pt x="504063" y="2667"/>
                </a:lnTo>
                <a:lnTo>
                  <a:pt x="615061" y="2667"/>
                </a:lnTo>
                <a:lnTo>
                  <a:pt x="615061" y="0"/>
                </a:lnTo>
              </a:path>
              <a:path w="1263014" h="201929">
                <a:moveTo>
                  <a:pt x="1152143" y="201549"/>
                </a:moveTo>
                <a:lnTo>
                  <a:pt x="1152143" y="14350"/>
                </a:lnTo>
                <a:lnTo>
                  <a:pt x="1263014" y="14350"/>
                </a:lnTo>
                <a:lnTo>
                  <a:pt x="126301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702764" y="2867447"/>
            <a:ext cx="228536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2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50" dirty="0">
                <a:solidFill>
                  <a:srgbClr val="932337"/>
                </a:solidFill>
                <a:latin typeface="Times New Roman"/>
                <a:cs typeface="Times New Roman"/>
              </a:rPr>
              <a:t>х</a:t>
            </a:r>
            <a:r>
              <a:rPr sz="1200" b="1" spc="-75" dirty="0">
                <a:solidFill>
                  <a:srgbClr val="932337"/>
                </a:solidFill>
                <a:latin typeface="Times New Roman"/>
                <a:cs typeface="Times New Roman"/>
              </a:rPr>
              <a:t>у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д</a:t>
            </a:r>
            <a:r>
              <a:rPr sz="1200" b="1" spc="-25" dirty="0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35" dirty="0">
                <a:solidFill>
                  <a:srgbClr val="932337"/>
                </a:solidFill>
                <a:latin typeface="Times New Roman"/>
                <a:cs typeface="Times New Roman"/>
              </a:rPr>
              <a:t>ж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в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нн</a:t>
            </a:r>
            <a:r>
              <a:rPr sz="1200" b="1" spc="10" dirty="0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-э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и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ч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к</a:t>
            </a:r>
            <a:r>
              <a:rPr sz="1200" b="1" spc="-25" dirty="0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му 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  <a:p>
            <a:pPr marL="1270" algn="ctr">
              <a:lnSpc>
                <a:spcPts val="1085"/>
              </a:lnSpc>
              <a:tabLst>
                <a:tab pos="505459" algn="l"/>
                <a:tab pos="1153160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         30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   66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lang="ru-RU" sz="10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 4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7243127" y="3699375"/>
            <a:ext cx="1518285" cy="396240"/>
            <a:chOff x="2987929" y="3293338"/>
            <a:chExt cx="1518285" cy="396240"/>
          </a:xfrm>
        </p:grpSpPr>
        <p:pic>
          <p:nvPicPr>
            <p:cNvPr id="50" name="object 5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87929" y="3293363"/>
              <a:ext cx="502373" cy="36004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87978" y="3293415"/>
              <a:ext cx="285611" cy="39567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64001" y="3293338"/>
              <a:ext cx="513499" cy="30812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99398" y="3293410"/>
              <a:ext cx="244510" cy="31097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40073" y="3293363"/>
              <a:ext cx="365556" cy="21323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12089" y="3293400"/>
              <a:ext cx="172399" cy="216244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6709477" y="5198429"/>
            <a:ext cx="2366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6455" marR="5080" indent="-83439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 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социально-коммуникативному </a:t>
            </a:r>
            <a:r>
              <a:rPr sz="1200" b="1" spc="-28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458542" y="5744675"/>
            <a:ext cx="155575" cy="210820"/>
          </a:xfrm>
          <a:custGeom>
            <a:avLst/>
            <a:gdLst/>
            <a:ahLst/>
            <a:cxnLst/>
            <a:rect l="l" t="t" r="r" b="b"/>
            <a:pathLst>
              <a:path w="155575" h="210820">
                <a:moveTo>
                  <a:pt x="0" y="210820"/>
                </a:moveTo>
                <a:lnTo>
                  <a:pt x="0" y="2667"/>
                </a:lnTo>
                <a:lnTo>
                  <a:pt x="155575" y="2667"/>
                </a:lnTo>
                <a:lnTo>
                  <a:pt x="155575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128841" y="5748359"/>
            <a:ext cx="155575" cy="211454"/>
          </a:xfrm>
          <a:custGeom>
            <a:avLst/>
            <a:gdLst/>
            <a:ahLst/>
            <a:cxnLst/>
            <a:rect l="l" t="t" r="r" b="b"/>
            <a:pathLst>
              <a:path w="155575" h="211454">
                <a:moveTo>
                  <a:pt x="0" y="210947"/>
                </a:moveTo>
                <a:lnTo>
                  <a:pt x="0" y="2793"/>
                </a:lnTo>
                <a:lnTo>
                  <a:pt x="155575" y="2793"/>
                </a:lnTo>
                <a:lnTo>
                  <a:pt x="155575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734768" y="5808131"/>
            <a:ext cx="155575" cy="210820"/>
          </a:xfrm>
          <a:custGeom>
            <a:avLst/>
            <a:gdLst/>
            <a:ahLst/>
            <a:cxnLst/>
            <a:rect l="l" t="t" r="r" b="b"/>
            <a:pathLst>
              <a:path w="155575" h="210820">
                <a:moveTo>
                  <a:pt x="0" y="210820"/>
                </a:moveTo>
                <a:lnTo>
                  <a:pt x="0" y="14986"/>
                </a:lnTo>
                <a:lnTo>
                  <a:pt x="155447" y="14986"/>
                </a:lnTo>
                <a:lnTo>
                  <a:pt x="155447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7458541" y="5589768"/>
            <a:ext cx="1042663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32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  </a:t>
            </a:r>
            <a:r>
              <a:rPr sz="1000" spc="15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000" spc="15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63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744928" y="5645640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>
                <a:solidFill>
                  <a:srgbClr val="001F5F"/>
                </a:solidFill>
                <a:latin typeface="Times New Roman"/>
                <a:cs typeface="Times New Roman"/>
              </a:rPr>
              <a:t>5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pic>
        <p:nvPicPr>
          <p:cNvPr id="67" name="object 6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249736" y="5955495"/>
            <a:ext cx="459320" cy="772464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979333" y="6012511"/>
            <a:ext cx="368935" cy="631397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573498" y="6029082"/>
            <a:ext cx="309892" cy="521169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>
            <a:off x="7147788" y="850151"/>
            <a:ext cx="93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3080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27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 67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10" name="object 16"/>
          <p:cNvSpPr txBox="1"/>
          <p:nvPr/>
        </p:nvSpPr>
        <p:spPr>
          <a:xfrm>
            <a:off x="2864004" y="142874"/>
            <a:ext cx="25914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925">
              <a:lnSpc>
                <a:spcPct val="100000"/>
              </a:lnSpc>
              <a:spcBef>
                <a:spcPts val="100"/>
              </a:spcBef>
            </a:pPr>
            <a:r>
              <a:rPr sz="1400" b="1" spc="95" dirty="0">
                <a:solidFill>
                  <a:srgbClr val="375F92"/>
                </a:solidFill>
                <a:latin typeface="Cambria"/>
                <a:cs typeface="Cambria"/>
              </a:rPr>
              <a:t>Результаты </a:t>
            </a:r>
            <a:r>
              <a:rPr sz="1400" b="1" spc="105" dirty="0">
                <a:solidFill>
                  <a:srgbClr val="375F92"/>
                </a:solidFill>
                <a:latin typeface="Cambria"/>
                <a:cs typeface="Cambria"/>
              </a:rPr>
              <a:t>мониторинга </a:t>
            </a:r>
            <a:r>
              <a:rPr sz="1400" b="1" spc="-29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70" dirty="0" err="1">
                <a:solidFill>
                  <a:srgbClr val="375F92"/>
                </a:solidFill>
                <a:latin typeface="Cambria"/>
                <a:cs typeface="Cambria"/>
              </a:rPr>
              <a:t>за</a:t>
            </a:r>
            <a:r>
              <a:rPr sz="1400" b="1" spc="130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20</a:t>
            </a:r>
            <a:r>
              <a:rPr lang="ru-RU"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21</a:t>
            </a:r>
            <a:r>
              <a:rPr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-202</a:t>
            </a:r>
            <a:r>
              <a:rPr lang="ru-RU" sz="1400" b="1" spc="85" dirty="0">
                <a:solidFill>
                  <a:srgbClr val="375F92"/>
                </a:solidFill>
                <a:latin typeface="Cambria"/>
                <a:cs typeface="Cambria"/>
              </a:rPr>
              <a:t>2</a:t>
            </a:r>
            <a:r>
              <a:rPr sz="1400" b="1" spc="135" dirty="0" smtClean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105" dirty="0">
                <a:solidFill>
                  <a:srgbClr val="375F92"/>
                </a:solidFill>
                <a:latin typeface="Cambria"/>
                <a:cs typeface="Cambria"/>
              </a:rPr>
              <a:t>учебный</a:t>
            </a:r>
            <a:r>
              <a:rPr sz="1400" b="1" spc="95" dirty="0">
                <a:solidFill>
                  <a:srgbClr val="375F92"/>
                </a:solidFill>
                <a:latin typeface="Cambria"/>
                <a:cs typeface="Cambria"/>
              </a:rPr>
              <a:t> год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113" name="object 17"/>
          <p:cNvSpPr txBox="1"/>
          <p:nvPr/>
        </p:nvSpPr>
        <p:spPr>
          <a:xfrm>
            <a:off x="3013007" y="676495"/>
            <a:ext cx="2129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60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познавательному</a:t>
            </a:r>
            <a:r>
              <a:rPr sz="1200" b="1" spc="-4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115" name="object 11"/>
          <p:cNvGrpSpPr/>
          <p:nvPr/>
        </p:nvGrpSpPr>
        <p:grpSpPr>
          <a:xfrm>
            <a:off x="2965358" y="1132547"/>
            <a:ext cx="995235" cy="595756"/>
            <a:chOff x="2987929" y="1133094"/>
            <a:chExt cx="995235" cy="595756"/>
          </a:xfrm>
        </p:grpSpPr>
        <p:pic>
          <p:nvPicPr>
            <p:cNvPr id="118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7929" y="1133170"/>
              <a:ext cx="533171" cy="595680"/>
            </a:xfrm>
            <a:prstGeom prst="rect">
              <a:avLst/>
            </a:prstGeom>
          </p:spPr>
        </p:pic>
        <p:pic>
          <p:nvPicPr>
            <p:cNvPr id="119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1075" y="1205103"/>
              <a:ext cx="462089" cy="516254"/>
            </a:xfrm>
            <a:prstGeom prst="rect">
              <a:avLst/>
            </a:prstGeom>
          </p:spPr>
        </p:pic>
        <p:sp>
          <p:nvSpPr>
            <p:cNvPr id="120" name="object 14"/>
            <p:cNvSpPr/>
            <p:nvPr/>
          </p:nvSpPr>
          <p:spPr>
            <a:xfrm>
              <a:off x="3165602" y="1133094"/>
              <a:ext cx="604520" cy="159385"/>
            </a:xfrm>
            <a:custGeom>
              <a:avLst/>
              <a:gdLst/>
              <a:ahLst/>
              <a:cxnLst/>
              <a:rect l="l" t="t" r="r" b="b"/>
              <a:pathLst>
                <a:path w="604520" h="159384">
                  <a:moveTo>
                    <a:pt x="0" y="158876"/>
                  </a:moveTo>
                  <a:lnTo>
                    <a:pt x="0" y="2158"/>
                  </a:lnTo>
                  <a:lnTo>
                    <a:pt x="106680" y="2158"/>
                  </a:lnTo>
                  <a:lnTo>
                    <a:pt x="106680" y="0"/>
                  </a:lnTo>
                </a:path>
                <a:path w="604520" h="159384">
                  <a:moveTo>
                    <a:pt x="497713" y="158876"/>
                  </a:moveTo>
                  <a:lnTo>
                    <a:pt x="497713" y="2158"/>
                  </a:lnTo>
                  <a:lnTo>
                    <a:pt x="604265" y="2158"/>
                  </a:lnTo>
                  <a:lnTo>
                    <a:pt x="60426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1" name="object 8"/>
          <p:cNvGrpSpPr/>
          <p:nvPr/>
        </p:nvGrpSpPr>
        <p:grpSpPr>
          <a:xfrm>
            <a:off x="3992014" y="1201000"/>
            <a:ext cx="311785" cy="425450"/>
            <a:chOff x="4068064" y="1200340"/>
            <a:chExt cx="311785" cy="425450"/>
          </a:xfrm>
        </p:grpSpPr>
        <p:pic>
          <p:nvPicPr>
            <p:cNvPr id="122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8064" y="1277188"/>
              <a:ext cx="311632" cy="348157"/>
            </a:xfrm>
            <a:prstGeom prst="rect">
              <a:avLst/>
            </a:prstGeom>
          </p:spPr>
        </p:pic>
        <p:sp>
          <p:nvSpPr>
            <p:cNvPr id="123" name="object 10"/>
            <p:cNvSpPr/>
            <p:nvPr/>
          </p:nvSpPr>
          <p:spPr>
            <a:xfrm>
              <a:off x="4212082" y="1205102"/>
              <a:ext cx="106680" cy="159385"/>
            </a:xfrm>
            <a:custGeom>
              <a:avLst/>
              <a:gdLst/>
              <a:ahLst/>
              <a:cxnLst/>
              <a:rect l="l" t="t" r="r" b="b"/>
              <a:pathLst>
                <a:path w="106679" h="159384">
                  <a:moveTo>
                    <a:pt x="0" y="158876"/>
                  </a:moveTo>
                  <a:lnTo>
                    <a:pt x="0" y="11430"/>
                  </a:lnTo>
                  <a:lnTo>
                    <a:pt x="106552" y="11430"/>
                  </a:lnTo>
                  <a:lnTo>
                    <a:pt x="106552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" name="object 39"/>
          <p:cNvSpPr txBox="1"/>
          <p:nvPr/>
        </p:nvSpPr>
        <p:spPr>
          <a:xfrm>
            <a:off x="3024472" y="1841892"/>
            <a:ext cx="1573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50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32337"/>
                </a:solidFill>
                <a:latin typeface="Times New Roman"/>
                <a:cs typeface="Times New Roman"/>
              </a:rPr>
              <a:t>речевому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125" name="object 32"/>
          <p:cNvGrpSpPr/>
          <p:nvPr/>
        </p:nvGrpSpPr>
        <p:grpSpPr>
          <a:xfrm>
            <a:off x="2994818" y="2291985"/>
            <a:ext cx="1445260" cy="603885"/>
            <a:chOff x="2987929" y="2136457"/>
            <a:chExt cx="1445260" cy="603885"/>
          </a:xfrm>
        </p:grpSpPr>
        <p:pic>
          <p:nvPicPr>
            <p:cNvPr id="126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87929" y="2285199"/>
              <a:ext cx="505536" cy="454571"/>
            </a:xfrm>
            <a:prstGeom prst="rect">
              <a:avLst/>
            </a:prstGeom>
          </p:spPr>
        </p:pic>
        <p:sp>
          <p:nvSpPr>
            <p:cNvPr id="127" name="object 34"/>
            <p:cNvSpPr/>
            <p:nvPr/>
          </p:nvSpPr>
          <p:spPr>
            <a:xfrm>
              <a:off x="3275965" y="2141220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2"/>
                  </a:moveTo>
                  <a:lnTo>
                    <a:pt x="0" y="2158"/>
                  </a:lnTo>
                  <a:lnTo>
                    <a:pt x="109855" y="2158"/>
                  </a:lnTo>
                  <a:lnTo>
                    <a:pt x="10985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36010" y="2357247"/>
              <a:ext cx="403390" cy="362712"/>
            </a:xfrm>
            <a:prstGeom prst="rect">
              <a:avLst/>
            </a:prstGeom>
          </p:spPr>
        </p:pic>
        <p:sp>
          <p:nvSpPr>
            <p:cNvPr id="129" name="object 36"/>
            <p:cNvSpPr/>
            <p:nvPr/>
          </p:nvSpPr>
          <p:spPr>
            <a:xfrm>
              <a:off x="3852037" y="2213229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3"/>
                  </a:moveTo>
                  <a:lnTo>
                    <a:pt x="0" y="2159"/>
                  </a:lnTo>
                  <a:lnTo>
                    <a:pt x="109727" y="2159"/>
                  </a:lnTo>
                  <a:lnTo>
                    <a:pt x="109727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40073" y="2357234"/>
              <a:ext cx="292811" cy="263283"/>
            </a:xfrm>
            <a:prstGeom prst="rect">
              <a:avLst/>
            </a:prstGeom>
          </p:spPr>
        </p:pic>
        <p:sp>
          <p:nvSpPr>
            <p:cNvPr id="131" name="object 38"/>
            <p:cNvSpPr/>
            <p:nvPr/>
          </p:nvSpPr>
          <p:spPr>
            <a:xfrm>
              <a:off x="4318254" y="2188464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3"/>
                  </a:moveTo>
                  <a:lnTo>
                    <a:pt x="0" y="12064"/>
                  </a:lnTo>
                  <a:lnTo>
                    <a:pt x="109855" y="12064"/>
                  </a:lnTo>
                  <a:lnTo>
                    <a:pt x="10985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48"/>
          <p:cNvSpPr txBox="1"/>
          <p:nvPr/>
        </p:nvSpPr>
        <p:spPr>
          <a:xfrm>
            <a:off x="2778140" y="3054804"/>
            <a:ext cx="228536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2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50" dirty="0" err="1">
                <a:solidFill>
                  <a:srgbClr val="932337"/>
                </a:solidFill>
                <a:latin typeface="Times New Roman"/>
                <a:cs typeface="Times New Roman"/>
              </a:rPr>
              <a:t>х</a:t>
            </a:r>
            <a:r>
              <a:rPr sz="1200" b="1" spc="-75" dirty="0" err="1">
                <a:solidFill>
                  <a:srgbClr val="932337"/>
                </a:solidFill>
                <a:latin typeface="Times New Roman"/>
                <a:cs typeface="Times New Roman"/>
              </a:rPr>
              <a:t>у</a:t>
            </a:r>
            <a:r>
              <a:rPr sz="1200" b="1" dirty="0" err="1">
                <a:solidFill>
                  <a:srgbClr val="932337"/>
                </a:solidFill>
                <a:latin typeface="Times New Roman"/>
                <a:cs typeface="Times New Roman"/>
              </a:rPr>
              <a:t>д</a:t>
            </a:r>
            <a:r>
              <a:rPr sz="1200" b="1" spc="-25" dirty="0" err="1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35" dirty="0" err="1">
                <a:solidFill>
                  <a:srgbClr val="932337"/>
                </a:solidFill>
                <a:latin typeface="Times New Roman"/>
                <a:cs typeface="Times New Roman"/>
              </a:rPr>
              <a:t>ж</a:t>
            </a:r>
            <a:r>
              <a:rPr sz="1200" b="1" spc="5" dirty="0" err="1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5" dirty="0" err="1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dirty="0" err="1">
                <a:solidFill>
                  <a:srgbClr val="932337"/>
                </a:solidFill>
                <a:latin typeface="Times New Roman"/>
                <a:cs typeface="Times New Roman"/>
              </a:rPr>
              <a:t>в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dirty="0" err="1">
                <a:solidFill>
                  <a:srgbClr val="932337"/>
                </a:solidFill>
                <a:latin typeface="Times New Roman"/>
                <a:cs typeface="Times New Roman"/>
              </a:rPr>
              <a:t>нн</a:t>
            </a:r>
            <a:r>
              <a:rPr sz="1200" b="1" spc="10" dirty="0" err="1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-э</a:t>
            </a:r>
            <a:r>
              <a:rPr sz="1200" b="1" spc="-10" dirty="0" err="1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5" dirty="0" err="1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5" dirty="0" err="1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dirty="0" err="1">
                <a:solidFill>
                  <a:srgbClr val="932337"/>
                </a:solidFill>
                <a:latin typeface="Times New Roman"/>
                <a:cs typeface="Times New Roman"/>
              </a:rPr>
              <a:t>и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ч</a:t>
            </a:r>
            <a:r>
              <a:rPr sz="1200" b="1" spc="5" dirty="0" err="1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-10" dirty="0" err="1">
                <a:solidFill>
                  <a:srgbClr val="932337"/>
                </a:solidFill>
                <a:latin typeface="Times New Roman"/>
                <a:cs typeface="Times New Roman"/>
              </a:rPr>
              <a:t>к</a:t>
            </a:r>
            <a:r>
              <a:rPr sz="1200" b="1" spc="-25" dirty="0" err="1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му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  </a:t>
            </a:r>
            <a:r>
              <a:rPr sz="1200" b="1" dirty="0" err="1" smtClean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lang="ru-RU" sz="12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2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   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26%          65%           9%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133" name="object 49"/>
          <p:cNvGrpSpPr/>
          <p:nvPr/>
        </p:nvGrpSpPr>
        <p:grpSpPr>
          <a:xfrm>
            <a:off x="2970405" y="3859187"/>
            <a:ext cx="1518285" cy="396240"/>
            <a:chOff x="2987929" y="3293338"/>
            <a:chExt cx="1518285" cy="396240"/>
          </a:xfrm>
        </p:grpSpPr>
        <p:pic>
          <p:nvPicPr>
            <p:cNvPr id="134" name="object 5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87929" y="3293363"/>
              <a:ext cx="502373" cy="360044"/>
            </a:xfrm>
            <a:prstGeom prst="rect">
              <a:avLst/>
            </a:prstGeom>
          </p:spPr>
        </p:pic>
        <p:pic>
          <p:nvPicPr>
            <p:cNvPr id="135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87978" y="3293415"/>
              <a:ext cx="285611" cy="395679"/>
            </a:xfrm>
            <a:prstGeom prst="rect">
              <a:avLst/>
            </a:prstGeom>
          </p:spPr>
        </p:pic>
        <p:pic>
          <p:nvPicPr>
            <p:cNvPr id="136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64001" y="3293338"/>
              <a:ext cx="513499" cy="308127"/>
            </a:xfrm>
            <a:prstGeom prst="rect">
              <a:avLst/>
            </a:prstGeom>
          </p:spPr>
        </p:pic>
        <p:pic>
          <p:nvPicPr>
            <p:cNvPr id="137" name="object 5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99398" y="3293410"/>
              <a:ext cx="244510" cy="310976"/>
            </a:xfrm>
            <a:prstGeom prst="rect">
              <a:avLst/>
            </a:prstGeom>
          </p:spPr>
        </p:pic>
        <p:pic>
          <p:nvPicPr>
            <p:cNvPr id="138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40073" y="3293363"/>
              <a:ext cx="365556" cy="213233"/>
            </a:xfrm>
            <a:prstGeom prst="rect">
              <a:avLst/>
            </a:prstGeom>
          </p:spPr>
        </p:pic>
        <p:pic>
          <p:nvPicPr>
            <p:cNvPr id="139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12089" y="3293400"/>
              <a:ext cx="172399" cy="216244"/>
            </a:xfrm>
            <a:prstGeom prst="rect">
              <a:avLst/>
            </a:prstGeom>
          </p:spPr>
        </p:pic>
      </p:grpSp>
      <p:sp>
        <p:nvSpPr>
          <p:cNvPr id="140" name="object 47"/>
          <p:cNvSpPr/>
          <p:nvPr/>
        </p:nvSpPr>
        <p:spPr>
          <a:xfrm>
            <a:off x="3148543" y="3634559"/>
            <a:ext cx="1263015" cy="201930"/>
          </a:xfrm>
          <a:custGeom>
            <a:avLst/>
            <a:gdLst/>
            <a:ahLst/>
            <a:cxnLst/>
            <a:rect l="l" t="t" r="r" b="b"/>
            <a:pathLst>
              <a:path w="1263014" h="201929">
                <a:moveTo>
                  <a:pt x="0" y="201549"/>
                </a:moveTo>
                <a:lnTo>
                  <a:pt x="0" y="2667"/>
                </a:lnTo>
                <a:lnTo>
                  <a:pt x="110997" y="2667"/>
                </a:lnTo>
                <a:lnTo>
                  <a:pt x="110997" y="0"/>
                </a:lnTo>
              </a:path>
              <a:path w="1263014" h="201929">
                <a:moveTo>
                  <a:pt x="504063" y="201549"/>
                </a:moveTo>
                <a:lnTo>
                  <a:pt x="504063" y="2667"/>
                </a:lnTo>
                <a:lnTo>
                  <a:pt x="615061" y="2667"/>
                </a:lnTo>
                <a:lnTo>
                  <a:pt x="615061" y="0"/>
                </a:lnTo>
              </a:path>
              <a:path w="1263014" h="201929">
                <a:moveTo>
                  <a:pt x="1152143" y="201549"/>
                </a:moveTo>
                <a:lnTo>
                  <a:pt x="1152143" y="14350"/>
                </a:lnTo>
                <a:lnTo>
                  <a:pt x="1263014" y="14350"/>
                </a:lnTo>
                <a:lnTo>
                  <a:pt x="126301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29"/>
          <p:cNvSpPr txBox="1"/>
          <p:nvPr/>
        </p:nvSpPr>
        <p:spPr>
          <a:xfrm>
            <a:off x="2983154" y="4347263"/>
            <a:ext cx="18408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4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физическому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142" name="object 22"/>
          <p:cNvGrpSpPr/>
          <p:nvPr/>
        </p:nvGrpSpPr>
        <p:grpSpPr>
          <a:xfrm>
            <a:off x="3081325" y="4765160"/>
            <a:ext cx="1555201" cy="576360"/>
            <a:chOff x="2974774" y="4157471"/>
            <a:chExt cx="1555201" cy="576360"/>
          </a:xfrm>
        </p:grpSpPr>
        <p:pic>
          <p:nvPicPr>
            <p:cNvPr id="14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74774" y="4230086"/>
              <a:ext cx="504050" cy="503745"/>
            </a:xfrm>
            <a:prstGeom prst="rect">
              <a:avLst/>
            </a:prstGeom>
          </p:spPr>
        </p:pic>
        <p:sp>
          <p:nvSpPr>
            <p:cNvPr id="144" name="object 24"/>
            <p:cNvSpPr/>
            <p:nvPr/>
          </p:nvSpPr>
          <p:spPr>
            <a:xfrm>
              <a:off x="3203956" y="4157471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6"/>
                  </a:moveTo>
                  <a:lnTo>
                    <a:pt x="0" y="2031"/>
                  </a:lnTo>
                  <a:lnTo>
                    <a:pt x="119253" y="2031"/>
                  </a:lnTo>
                  <a:lnTo>
                    <a:pt x="119253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6010" y="4301337"/>
              <a:ext cx="432473" cy="432206"/>
            </a:xfrm>
            <a:prstGeom prst="rect">
              <a:avLst/>
            </a:prstGeom>
          </p:spPr>
        </p:pic>
        <p:sp>
          <p:nvSpPr>
            <p:cNvPr id="146" name="object 26"/>
            <p:cNvSpPr/>
            <p:nvPr/>
          </p:nvSpPr>
          <p:spPr>
            <a:xfrm>
              <a:off x="3780028" y="4157471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6"/>
                  </a:moveTo>
                  <a:lnTo>
                    <a:pt x="0" y="2031"/>
                  </a:lnTo>
                  <a:lnTo>
                    <a:pt x="119252" y="2031"/>
                  </a:lnTo>
                  <a:lnTo>
                    <a:pt x="119252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2082" y="4373435"/>
              <a:ext cx="317893" cy="317690"/>
            </a:xfrm>
            <a:prstGeom prst="rect">
              <a:avLst/>
            </a:prstGeom>
          </p:spPr>
        </p:pic>
        <p:sp>
          <p:nvSpPr>
            <p:cNvPr id="148" name="object 28"/>
            <p:cNvSpPr/>
            <p:nvPr/>
          </p:nvSpPr>
          <p:spPr>
            <a:xfrm>
              <a:off x="4284091" y="4229480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7"/>
                  </a:moveTo>
                  <a:lnTo>
                    <a:pt x="0" y="11303"/>
                  </a:lnTo>
                  <a:lnTo>
                    <a:pt x="119125" y="11303"/>
                  </a:lnTo>
                  <a:lnTo>
                    <a:pt x="11912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" name="object 61"/>
          <p:cNvSpPr txBox="1"/>
          <p:nvPr/>
        </p:nvSpPr>
        <p:spPr>
          <a:xfrm>
            <a:off x="2829153" y="5458925"/>
            <a:ext cx="2366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6455" marR="5080" indent="-83439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 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социально-коммуникативному </a:t>
            </a:r>
            <a:r>
              <a:rPr sz="1200" b="1" spc="-28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150" name="object 6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732818" y="6018951"/>
            <a:ext cx="459320" cy="772464"/>
          </a:xfrm>
          <a:prstGeom prst="rect">
            <a:avLst/>
          </a:prstGeom>
        </p:spPr>
      </p:pic>
      <p:pic>
        <p:nvPicPr>
          <p:cNvPr id="151" name="object 6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26769" y="6181342"/>
            <a:ext cx="368935" cy="631397"/>
          </a:xfrm>
          <a:prstGeom prst="rect">
            <a:avLst/>
          </a:prstGeom>
        </p:spPr>
      </p:pic>
      <p:pic>
        <p:nvPicPr>
          <p:cNvPr id="152" name="object 6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366964" y="6194590"/>
            <a:ext cx="309892" cy="521169"/>
          </a:xfrm>
          <a:prstGeom prst="rect">
            <a:avLst/>
          </a:prstGeom>
        </p:spPr>
      </p:pic>
      <p:sp>
        <p:nvSpPr>
          <p:cNvPr id="153" name="object 62"/>
          <p:cNvSpPr/>
          <p:nvPr/>
        </p:nvSpPr>
        <p:spPr>
          <a:xfrm>
            <a:off x="4507078" y="6012511"/>
            <a:ext cx="155575" cy="210820"/>
          </a:xfrm>
          <a:custGeom>
            <a:avLst/>
            <a:gdLst/>
            <a:ahLst/>
            <a:cxnLst/>
            <a:rect l="l" t="t" r="r" b="b"/>
            <a:pathLst>
              <a:path w="155575" h="210820">
                <a:moveTo>
                  <a:pt x="0" y="210820"/>
                </a:moveTo>
                <a:lnTo>
                  <a:pt x="0" y="2667"/>
                </a:lnTo>
                <a:lnTo>
                  <a:pt x="155575" y="2667"/>
                </a:lnTo>
                <a:lnTo>
                  <a:pt x="155575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62"/>
          <p:cNvSpPr/>
          <p:nvPr/>
        </p:nvSpPr>
        <p:spPr>
          <a:xfrm>
            <a:off x="3928171" y="6017426"/>
            <a:ext cx="155575" cy="210820"/>
          </a:xfrm>
          <a:custGeom>
            <a:avLst/>
            <a:gdLst/>
            <a:ahLst/>
            <a:cxnLst/>
            <a:rect l="l" t="t" r="r" b="b"/>
            <a:pathLst>
              <a:path w="155575" h="210820">
                <a:moveTo>
                  <a:pt x="0" y="210820"/>
                </a:moveTo>
                <a:lnTo>
                  <a:pt x="0" y="2667"/>
                </a:lnTo>
                <a:lnTo>
                  <a:pt x="155575" y="2667"/>
                </a:lnTo>
                <a:lnTo>
                  <a:pt x="155575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62"/>
          <p:cNvSpPr/>
          <p:nvPr/>
        </p:nvSpPr>
        <p:spPr>
          <a:xfrm>
            <a:off x="3076368" y="5955667"/>
            <a:ext cx="155575" cy="210820"/>
          </a:xfrm>
          <a:custGeom>
            <a:avLst/>
            <a:gdLst/>
            <a:ahLst/>
            <a:cxnLst/>
            <a:rect l="l" t="t" r="r" b="b"/>
            <a:pathLst>
              <a:path w="155575" h="210820">
                <a:moveTo>
                  <a:pt x="0" y="210820"/>
                </a:moveTo>
                <a:lnTo>
                  <a:pt x="0" y="2667"/>
                </a:lnTo>
                <a:lnTo>
                  <a:pt x="155575" y="2667"/>
                </a:lnTo>
                <a:lnTo>
                  <a:pt x="155575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66"/>
          <p:cNvSpPr txBox="1"/>
          <p:nvPr/>
        </p:nvSpPr>
        <p:spPr>
          <a:xfrm>
            <a:off x="4547362" y="5811711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>
                <a:solidFill>
                  <a:srgbClr val="001F5F"/>
                </a:solidFill>
                <a:latin typeface="Times New Roman"/>
                <a:cs typeface="Times New Roman"/>
              </a:rPr>
              <a:t>8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57" name="object 66"/>
          <p:cNvSpPr txBox="1"/>
          <p:nvPr/>
        </p:nvSpPr>
        <p:spPr>
          <a:xfrm>
            <a:off x="3951595" y="5844125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66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58" name="object 66"/>
          <p:cNvSpPr txBox="1"/>
          <p:nvPr/>
        </p:nvSpPr>
        <p:spPr>
          <a:xfrm>
            <a:off x="3084758" y="5789424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26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59" name="object 70"/>
          <p:cNvSpPr txBox="1"/>
          <p:nvPr/>
        </p:nvSpPr>
        <p:spPr>
          <a:xfrm>
            <a:off x="3057651" y="908364"/>
            <a:ext cx="93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3080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27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     66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60" name="object 18"/>
          <p:cNvSpPr txBox="1"/>
          <p:nvPr/>
        </p:nvSpPr>
        <p:spPr>
          <a:xfrm flipH="1">
            <a:off x="4136032" y="941787"/>
            <a:ext cx="4766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7 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61" name="object 41"/>
          <p:cNvSpPr txBox="1"/>
          <p:nvPr/>
        </p:nvSpPr>
        <p:spPr>
          <a:xfrm>
            <a:off x="3811236" y="2155198"/>
            <a:ext cx="95727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6255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63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12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62" name="object 40"/>
          <p:cNvSpPr txBox="1"/>
          <p:nvPr/>
        </p:nvSpPr>
        <p:spPr>
          <a:xfrm>
            <a:off x="3218842" y="2124566"/>
            <a:ext cx="415163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25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63" name="object 30"/>
          <p:cNvSpPr txBox="1"/>
          <p:nvPr/>
        </p:nvSpPr>
        <p:spPr>
          <a:xfrm>
            <a:off x="3090410" y="4569184"/>
            <a:ext cx="107442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32155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46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50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64" name="object 31"/>
          <p:cNvSpPr txBox="1"/>
          <p:nvPr/>
        </p:nvSpPr>
        <p:spPr>
          <a:xfrm>
            <a:off x="4457412" y="4637365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>
                <a:solidFill>
                  <a:srgbClr val="001F5F"/>
                </a:solidFill>
                <a:latin typeface="Times New Roman"/>
                <a:cs typeface="Times New Roman"/>
              </a:rPr>
              <a:t>3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5297576" y="0"/>
            <a:ext cx="1042290" cy="6727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bject 3"/>
          <p:cNvSpPr txBox="1"/>
          <p:nvPr/>
        </p:nvSpPr>
        <p:spPr>
          <a:xfrm>
            <a:off x="4759396" y="1133584"/>
            <a:ext cx="1516380" cy="1331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75" dirty="0" smtClean="0">
                <a:latin typeface="Cambria"/>
                <a:cs typeface="Cambria"/>
              </a:rPr>
              <a:t>137 </a:t>
            </a:r>
            <a:r>
              <a:rPr lang="ru-RU" sz="1200" b="1" i="1" spc="75" dirty="0" err="1" smtClean="0">
                <a:latin typeface="Cambria"/>
                <a:cs typeface="Cambria"/>
              </a:rPr>
              <a:t>воспит</a:t>
            </a:r>
            <a:r>
              <a:rPr lang="ru-RU" sz="1200" spc="75" dirty="0" smtClean="0">
                <a:latin typeface="Cambria"/>
                <a:cs typeface="Cambri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75" dirty="0" smtClean="0">
                <a:latin typeface="Cambria"/>
                <a:cs typeface="Cambria"/>
              </a:rPr>
              <a:t>Низкий уровень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75" dirty="0" smtClean="0">
                <a:latin typeface="Cambria"/>
                <a:cs typeface="Cambria"/>
              </a:rPr>
              <a:t>            </a:t>
            </a:r>
            <a:r>
              <a:rPr lang="ru-RU" sz="1200" b="1" spc="75" dirty="0" smtClean="0">
                <a:latin typeface="Cambria"/>
                <a:cs typeface="Cambria"/>
              </a:rPr>
              <a:t> 8%</a:t>
            </a:r>
            <a:endParaRPr lang="ru-RU" sz="1200" b="1" dirty="0" smtClean="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Средний уровень</a:t>
            </a: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                </a:t>
            </a:r>
            <a:r>
              <a:rPr lang="ru-RU" sz="1200" b="1" dirty="0" smtClean="0">
                <a:latin typeface="Cambria"/>
                <a:cs typeface="Cambria"/>
              </a:rPr>
              <a:t>62%</a:t>
            </a: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Высокий уровень</a:t>
            </a: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               </a:t>
            </a:r>
            <a:r>
              <a:rPr lang="ru-RU" sz="1200" b="1" dirty="0" smtClean="0">
                <a:latin typeface="Cambria"/>
                <a:cs typeface="Cambria"/>
              </a:rPr>
              <a:t>30%</a:t>
            </a:r>
            <a:endParaRPr sz="1200" b="1" dirty="0">
              <a:latin typeface="Cambria"/>
              <a:cs typeface="Cambria"/>
            </a:endParaRPr>
          </a:p>
        </p:txBody>
      </p:sp>
      <p:sp>
        <p:nvSpPr>
          <p:cNvPr id="116" name="object 3"/>
          <p:cNvSpPr txBox="1"/>
          <p:nvPr/>
        </p:nvSpPr>
        <p:spPr>
          <a:xfrm>
            <a:off x="5651008" y="4850208"/>
            <a:ext cx="1516380" cy="1331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75" dirty="0" smtClean="0">
                <a:latin typeface="Cambria"/>
                <a:cs typeface="Cambria"/>
              </a:rPr>
              <a:t>139 </a:t>
            </a:r>
            <a:r>
              <a:rPr lang="ru-RU" sz="1200" b="1" i="1" spc="75" dirty="0" err="1" smtClean="0">
                <a:latin typeface="Cambria"/>
                <a:cs typeface="Cambria"/>
              </a:rPr>
              <a:t>воспит</a:t>
            </a:r>
            <a:r>
              <a:rPr lang="ru-RU" sz="1200" spc="75" dirty="0" smtClean="0">
                <a:latin typeface="Cambria"/>
                <a:cs typeface="Cambri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75" dirty="0" smtClean="0">
                <a:latin typeface="Cambria"/>
                <a:cs typeface="Cambria"/>
              </a:rPr>
              <a:t>Низкий уровень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75" dirty="0" smtClean="0">
                <a:latin typeface="Cambria"/>
                <a:cs typeface="Cambria"/>
              </a:rPr>
              <a:t>            </a:t>
            </a:r>
            <a:r>
              <a:rPr lang="ru-RU" sz="1200" b="1" spc="75" dirty="0" smtClean="0">
                <a:latin typeface="Cambria"/>
                <a:cs typeface="Cambria"/>
              </a:rPr>
              <a:t> 10%</a:t>
            </a:r>
            <a:endParaRPr lang="ru-RU" sz="1200" b="1" dirty="0" smtClean="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Средний уровень</a:t>
            </a: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                </a:t>
            </a:r>
            <a:r>
              <a:rPr lang="ru-RU" sz="1200" b="1" dirty="0" smtClean="0">
                <a:latin typeface="Cambria"/>
                <a:cs typeface="Cambria"/>
              </a:rPr>
              <a:t>60%</a:t>
            </a: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Высокий уровень</a:t>
            </a: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               </a:t>
            </a:r>
            <a:r>
              <a:rPr lang="ru-RU" sz="1200" b="1" dirty="0" smtClean="0">
                <a:latin typeface="Cambria"/>
                <a:cs typeface="Cambria"/>
              </a:rPr>
              <a:t>30%</a:t>
            </a:r>
            <a:endParaRPr sz="1200" b="1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1327278"/>
          <a:ext cx="8640959" cy="5198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2799"/>
                <a:gridCol w="1730041"/>
                <a:gridCol w="992799"/>
                <a:gridCol w="987754"/>
                <a:gridCol w="993639"/>
                <a:gridCol w="993639"/>
                <a:gridCol w="988594"/>
                <a:gridCol w="961694"/>
              </a:tblGrid>
              <a:tr h="64731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</a:rPr>
                        <a:t>№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</a:rPr>
                        <a:t>Образовательные области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</a:rPr>
                        <a:t>Начало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</a:rPr>
                        <a:t>года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873" marR="318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</a:rPr>
                        <a:t>Конец 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</a:rPr>
                        <a:t>года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1873" marR="318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73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</a:tr>
              <a:tr h="980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Социально-коммуникативное развитие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10% (10)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78% (75)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12%</a:t>
                      </a:r>
                      <a:r>
                        <a:rPr lang="ru-RU" sz="1800" b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(12)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32% (34)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 (70)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2%(2)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</a:tr>
              <a:tr h="647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Познавательное развитие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6%(6)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72%(70)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22%</a:t>
                      </a:r>
                      <a:r>
                        <a:rPr lang="ru-RU" sz="1800" b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(24)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34% (36)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 (61)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8%(9)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</a:tr>
              <a:tr h="647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Речевое развитие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5% (5)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77% (76)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18% (19)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33% (35)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 (61)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9%(10)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</a:tr>
              <a:tr h="980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Художественно-эстетическое развитие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13% (11)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78% 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9%</a:t>
                      </a:r>
                      <a:r>
                        <a:rPr lang="ru-RU" sz="1800" b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(12)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24% (25)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73% (78)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3% (3)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</a:tr>
              <a:tr h="647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Физическое развитие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28% (27)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 (70)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 (32)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70% (74)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85584" cy="864096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1800" dirty="0" smtClean="0"/>
              <a:t>результаты </a:t>
            </a:r>
            <a:r>
              <a:rPr lang="ru-RU" sz="1800" dirty="0"/>
              <a:t>освоения воспитанниками </a:t>
            </a:r>
            <a:r>
              <a:rPr lang="ru-RU" sz="1800" dirty="0" smtClean="0"/>
              <a:t>основной образовательной программы  </a:t>
            </a:r>
            <a:r>
              <a:rPr lang="ru-RU" sz="1800" dirty="0"/>
              <a:t>по образовательным областям 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90863" y="1278751"/>
            <a:ext cx="2680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alt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7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1748</TotalTime>
  <Words>2481</Words>
  <Application>Microsoft Office PowerPoint</Application>
  <PresentationFormat>Экран (4:3)</PresentationFormat>
  <Paragraphs>618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25</vt:i4>
      </vt:variant>
    </vt:vector>
  </HeadingPairs>
  <TitlesOfParts>
    <vt:vector size="52" baseType="lpstr">
      <vt:lpstr>Microsoft YaHei</vt:lpstr>
      <vt:lpstr>SimSun</vt:lpstr>
      <vt:lpstr>Arial</vt:lpstr>
      <vt:lpstr>Arial Black</vt:lpstr>
      <vt:lpstr>Bodoni MT</vt:lpstr>
      <vt:lpstr>Calibri</vt:lpstr>
      <vt:lpstr>Calibri Light</vt:lpstr>
      <vt:lpstr>Cambria</vt:lpstr>
      <vt:lpstr>Candara</vt:lpstr>
      <vt:lpstr>Monotype Corsiva</vt:lpstr>
      <vt:lpstr>Roboto Bk</vt:lpstr>
      <vt:lpstr>Symbol</vt:lpstr>
      <vt:lpstr>Tahoma</vt:lpstr>
      <vt:lpstr>Times New Roman</vt:lpstr>
      <vt:lpstr>Verdana</vt:lpstr>
      <vt:lpstr>Wingdings</vt:lpstr>
      <vt:lpstr>Office Theme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8_Тема Office</vt:lpstr>
      <vt:lpstr>Волна</vt:lpstr>
      <vt:lpstr>1_Волна</vt:lpstr>
      <vt:lpstr>Анализ работы ДОУ за 2021-2022 учебный год</vt:lpstr>
      <vt:lpstr>Презентация PowerPoint</vt:lpstr>
      <vt:lpstr>Оценка кадрового обеспечения</vt:lpstr>
      <vt:lpstr>Материально-техническое оснащение  образовательного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освоения воспитанниками основной образовательной программы  по образовательным областям </vt:lpstr>
      <vt:lpstr>Начало  2021-2022 уч. г.  - обследовано  97 воспитанников Конец 2021-2022 уч.г.- 106  воспитанников.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медико-профилактической работы медицинской сестры МДОУ ДС «Морошка» за 2021-2022 учебный год</vt:lpstr>
      <vt:lpstr>Презентация PowerPoint</vt:lpstr>
      <vt:lpstr>Презентация PowerPoint</vt:lpstr>
      <vt:lpstr>Презентация PowerPoint</vt:lpstr>
      <vt:lpstr>Пропорциональная диаграмма востребованности платных услуг в</vt:lpstr>
      <vt:lpstr>Презентация PowerPoint</vt:lpstr>
      <vt:lpstr>Презентация PowerPoint</vt:lpstr>
      <vt:lpstr>Комплекс мероприятий консультативно-психологической и социальной поддержки семей воспитанников</vt:lpstr>
      <vt:lpstr>Презентация PowerPoint</vt:lpstr>
      <vt:lpstr>Перспективные направления деятельности учреждения ,  возможные барьеры в их решении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Buk 3</cp:lastModifiedBy>
  <cp:revision>118</cp:revision>
  <dcterms:created xsi:type="dcterms:W3CDTF">2021-05-25T04:26:31Z</dcterms:created>
  <dcterms:modified xsi:type="dcterms:W3CDTF">2022-11-13T10:51:44Z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2020-08-05T00:00:00Z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2021-05-25T00:00:00Z</vt:filetime>
  </property>
</Properties>
</file>